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5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15" autoAdjust="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EA0C0-C163-4428-9FDC-7C3C5C22100F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EEB19-7386-4C66-8225-5F9901DE3E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9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«Моя школа». Классный час.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ru-RU" dirty="0"/>
          </a:p>
          <a:p>
            <a:endParaRPr lang="ru-RU" sz="2000" dirty="0" smtClean="0"/>
          </a:p>
          <a:p>
            <a:r>
              <a:rPr lang="ru-RU" sz="2000" dirty="0" smtClean="0"/>
              <a:t>Комбинированный урок</a:t>
            </a:r>
            <a:r>
              <a:rPr lang="en-US" sz="2000" dirty="0" smtClean="0"/>
              <a:t> 7 </a:t>
            </a:r>
            <a:r>
              <a:rPr lang="ru-RU" sz="2000" dirty="0" smtClean="0"/>
              <a:t>класс. 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4" t="22019" r="10693" b="30385"/>
          <a:stretch/>
        </p:blipFill>
        <p:spPr bwMode="auto">
          <a:xfrm>
            <a:off x="25537" y="1556793"/>
            <a:ext cx="914021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98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Как ты думаешь, какая привычка может стать твоим маленьким шагом к большой победе? ПОЧЕМУ?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003232" cy="420933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Ответ запишите: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70" t="33535" r="11761" b="20037"/>
          <a:stretch/>
        </p:blipFill>
        <p:spPr bwMode="auto">
          <a:xfrm>
            <a:off x="5076056" y="2636912"/>
            <a:ext cx="3105669" cy="339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80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32657"/>
            <a:ext cx="7270576" cy="302433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b="1" dirty="0" smtClean="0"/>
              <a:t>1 </a:t>
            </a:r>
            <a:r>
              <a:rPr lang="ru-RU" sz="3100" b="1" dirty="0" smtClean="0"/>
              <a:t>этап. Вхождение в тему урока и создание условий для осознанного восприятия нового материала.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Ролик «Победы Елены </a:t>
            </a:r>
            <a:r>
              <a:rPr lang="ru-RU" sz="2700" dirty="0" err="1" smtClean="0"/>
              <a:t>Исинбаевой</a:t>
            </a:r>
            <a:r>
              <a:rPr lang="ru-RU" sz="2700" dirty="0" smtClean="0"/>
              <a:t>».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                     </a:t>
            </a:r>
            <a:r>
              <a:rPr lang="ru-RU" sz="2700" dirty="0" smtClean="0">
                <a:solidFill>
                  <a:srgbClr val="FF0000"/>
                </a:solidFill>
              </a:rPr>
              <a:t>борьба </a:t>
            </a:r>
            <a:r>
              <a:rPr lang="ru-RU" sz="2700" dirty="0">
                <a:solidFill>
                  <a:srgbClr val="FF0000"/>
                </a:solidFill>
              </a:rPr>
              <a:t>с самим собой</a:t>
            </a:r>
            <a:r>
              <a:rPr lang="ru-RU" sz="2700" dirty="0" smtClean="0">
                <a:solidFill>
                  <a:srgbClr val="FF0000"/>
                </a:solidFill>
              </a:rPr>
              <a:t>,</a:t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</a:t>
            </a:r>
            <a:r>
              <a:rPr lang="ru-RU" sz="2700" dirty="0">
                <a:solidFill>
                  <a:srgbClr val="FF0000"/>
                </a:solidFill>
              </a:rPr>
              <a:t>мотивация, </a:t>
            </a: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              желание </a:t>
            </a:r>
            <a:r>
              <a:rPr lang="ru-RU" sz="2700" dirty="0">
                <a:solidFill>
                  <a:srgbClr val="FF0000"/>
                </a:solidFill>
              </a:rPr>
              <a:t>победить, </a:t>
            </a: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         маленькие </a:t>
            </a:r>
            <a:r>
              <a:rPr lang="ru-RU" sz="2700" dirty="0">
                <a:solidFill>
                  <a:srgbClr val="FF0000"/>
                </a:solidFill>
              </a:rPr>
              <a:t>шаги, </a:t>
            </a: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      концентрация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152383"/>
            <a:ext cx="3439261" cy="229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98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2 этап.  Освоение нового материала.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Практическая работа «Концентрация»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18" y="2492896"/>
            <a:ext cx="8009521" cy="3571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33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Задание 1. </a:t>
            </a:r>
            <a:endParaRPr lang="ru-RU" sz="2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4118739" cy="223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56992"/>
            <a:ext cx="5351388" cy="283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9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Задание 2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6" t="10399" r="16213" b="23920"/>
          <a:stretch/>
        </p:blipFill>
        <p:spPr bwMode="auto">
          <a:xfrm>
            <a:off x="221820" y="1484784"/>
            <a:ext cx="8644601" cy="412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20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Задание 3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967335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  <a:p>
            <a:endParaRPr lang="ru-RU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</a:rPr>
              <a:t>Почему </a:t>
            </a:r>
            <a:r>
              <a:rPr lang="ru-RU" dirty="0">
                <a:solidFill>
                  <a:prstClr val="black"/>
                </a:solidFill>
              </a:rPr>
              <a:t>регулярная сосредоточенность на дыхании позволяет повысить общий уровень концентрации и снизить тревогу?</a:t>
            </a: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98069"/>
            <a:ext cx="3834716" cy="258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87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3 этап- Применение материала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Трекер</a:t>
            </a:r>
            <a:r>
              <a:rPr lang="ru-RU" dirty="0" smtClean="0"/>
              <a:t> маленьких шагов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95" t="36755" r="12198"/>
          <a:stretch/>
        </p:blipFill>
        <p:spPr bwMode="auto">
          <a:xfrm>
            <a:off x="1475656" y="2211096"/>
            <a:ext cx="6519554" cy="462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856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381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8075240" cy="5721499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roboto"/>
              </a:rPr>
              <a:t>Искусство маленьких шагов. </a:t>
            </a:r>
          </a:p>
          <a:p>
            <a:pPr marL="0" indent="0">
              <a:buNone/>
            </a:pPr>
            <a:endParaRPr lang="ru-RU" sz="2800" dirty="0" smtClean="0">
              <a:solidFill>
                <a:srgbClr val="000000"/>
              </a:solidFill>
              <a:latin typeface="roboto"/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roboto"/>
              </a:rPr>
              <a:t>Наполни </a:t>
            </a:r>
            <a:r>
              <a:rPr lang="ru-RU" sz="2800" dirty="0">
                <a:solidFill>
                  <a:srgbClr val="000000"/>
                </a:solidFill>
                <a:latin typeface="roboto"/>
              </a:rPr>
              <a:t>смыслом каждое мгновенье,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roboto"/>
              </a:rPr>
              <a:t>Часов и дней неумолимый бег, -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roboto"/>
              </a:rPr>
              <a:t>Тогда весь мир ты примешь во владенье,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000000"/>
                </a:solidFill>
                <a:latin typeface="roboto"/>
              </a:rPr>
              <a:t>Тогда, мой сын, ты будешь Человек</a:t>
            </a:r>
            <a:r>
              <a:rPr lang="ru-RU" sz="2800" dirty="0" smtClean="0">
                <a:solidFill>
                  <a:srgbClr val="000000"/>
                </a:solidFill>
                <a:latin typeface="roboto"/>
              </a:rPr>
              <a:t>!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roboto"/>
              </a:rPr>
              <a:t>                            </a:t>
            </a:r>
            <a:r>
              <a:rPr lang="ru-RU" sz="2000" dirty="0" err="1" smtClean="0">
                <a:solidFill>
                  <a:srgbClr val="000000"/>
                </a:solidFill>
                <a:latin typeface="roboto"/>
              </a:rPr>
              <a:t>Редьярд</a:t>
            </a:r>
            <a:r>
              <a:rPr lang="ru-RU" sz="2000" dirty="0" smtClean="0">
                <a:solidFill>
                  <a:srgbClr val="000000"/>
                </a:solidFill>
                <a:latin typeface="roboto"/>
              </a:rPr>
              <a:t> Киплинг «Заповедь»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Молитва </a:t>
            </a:r>
            <a:r>
              <a:rPr lang="ru-RU" sz="2000" dirty="0"/>
              <a:t>Антуана де </a:t>
            </a:r>
            <a:r>
              <a:rPr lang="ru-RU" sz="2000" dirty="0" smtClean="0"/>
              <a:t>Сент-Экзюпери</a:t>
            </a:r>
            <a:endParaRPr lang="ru-RU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33056"/>
            <a:ext cx="3393240" cy="203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53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 этап – </a:t>
            </a:r>
            <a:r>
              <a:rPr lang="ru-RU" dirty="0" err="1" smtClean="0"/>
              <a:t>Самооценивание</a:t>
            </a:r>
            <a:r>
              <a:rPr lang="ru-RU" dirty="0" smtClean="0"/>
              <a:t>. Рефлексия.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Самостоятельная работа:</a:t>
            </a:r>
          </a:p>
          <a:p>
            <a:r>
              <a:rPr lang="ru-RU" dirty="0" smtClean="0"/>
              <a:t> </a:t>
            </a:r>
            <a:r>
              <a:rPr lang="ru-RU" dirty="0"/>
              <a:t>задание с вводом краткого ответа; </a:t>
            </a:r>
            <a:endParaRPr lang="ru-RU" dirty="0" smtClean="0"/>
          </a:p>
          <a:p>
            <a:r>
              <a:rPr lang="ru-RU" dirty="0" smtClean="0"/>
              <a:t>задание </a:t>
            </a:r>
            <a:r>
              <a:rPr lang="ru-RU" dirty="0"/>
              <a:t>с выбором вариантов ответа; </a:t>
            </a:r>
            <a:endParaRPr lang="ru-RU" dirty="0" smtClean="0"/>
          </a:p>
          <a:p>
            <a:r>
              <a:rPr lang="ru-RU" dirty="0" smtClean="0"/>
              <a:t>задание </a:t>
            </a:r>
            <a:r>
              <a:rPr lang="ru-RU" dirty="0"/>
              <a:t>с развёрнутым </a:t>
            </a:r>
            <a:r>
              <a:rPr lang="ru-RU" dirty="0" smtClean="0"/>
              <a:t>ответом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51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109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«Моя школа». Классный час.</vt:lpstr>
      <vt:lpstr>    1 этап. Вхождение в тему урока и создание условий для осознанного восприятия нового материала.  Ролик «Победы Елены Исинбаевой».                        борьба с самим собой,  мотивация,                 желание победить,            маленькие шаги,        концентрация  </vt:lpstr>
      <vt:lpstr>2 этап.  Освоение нового материала.</vt:lpstr>
      <vt:lpstr>Задание 1. </vt:lpstr>
      <vt:lpstr>Задание 2</vt:lpstr>
      <vt:lpstr>Задание 3</vt:lpstr>
      <vt:lpstr>3 этап- Применение материала</vt:lpstr>
      <vt:lpstr>Презентация PowerPoint</vt:lpstr>
      <vt:lpstr>4 этап – Самооценивание. Рефлексия.</vt:lpstr>
      <vt:lpstr>Как ты думаешь, какая привычка может стать твоим маленьким шагом к большой победе? ПОЧЕМУ?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школа». Классный час.</dc:title>
  <dc:creator>User</dc:creator>
  <cp:lastModifiedBy>User</cp:lastModifiedBy>
  <cp:revision>3</cp:revision>
  <dcterms:created xsi:type="dcterms:W3CDTF">2023-08-25T09:05:14Z</dcterms:created>
  <dcterms:modified xsi:type="dcterms:W3CDTF">2023-08-25T09:38:37Z</dcterms:modified>
</cp:coreProperties>
</file>