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0" r:id="rId2"/>
    <p:sldId id="256" r:id="rId3"/>
    <p:sldId id="261" r:id="rId4"/>
    <p:sldId id="262" r:id="rId5"/>
    <p:sldId id="268" r:id="rId6"/>
    <p:sldId id="270" r:id="rId7"/>
    <p:sldId id="264" r:id="rId8"/>
    <p:sldId id="266" r:id="rId9"/>
    <p:sldId id="267" r:id="rId10"/>
    <p:sldId id="263" r:id="rId11"/>
    <p:sldId id="269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E226"/>
    <a:srgbClr val="00CC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DB2F22-D3CB-40A5-AFE9-E7BB91BECC0A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AB40B-0848-4098-8B7D-EF679B983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757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AB40B-0848-4098-8B7D-EF679B9839B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079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18990E0-5086-6BAD-9A43-624D9FE6B4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B78F8CA-4844-2776-65B1-0670F997EC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C5A7076-13F2-10C8-E444-419083520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1936-2617-4CC6-95A0-E7614CB4A49B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B39B59D-3B80-33E1-2A1B-B51CF0EB3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BD864E1-39E0-8D1D-D492-24C93E12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3B3A2-04B0-4475-A9F7-F490856FD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158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A7705B1-FCE1-5E94-0582-E4644F49E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1A8F464-E206-9695-68D8-4EEEB846DA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EDFE666-1560-4ED8-A357-084C99FF3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1936-2617-4CC6-95A0-E7614CB4A49B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2CCAC02-7794-ED41-FC7B-EF6190479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628A7F1-E99D-93FA-ECB4-025E4D9A4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3B3A2-04B0-4475-A9F7-F490856FD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566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569001D9-051D-E7F2-D128-8AC6BC212A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D51039E-F7F9-FD3A-9275-FC20FF49E8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B5E804A-366D-18D6-8275-C35AF3A7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1936-2617-4CC6-95A0-E7614CB4A49B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9CE255A-E83D-9064-9BC4-CF4569387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CCE7820-4DAC-668E-BF68-E28661F96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3B3A2-04B0-4475-A9F7-F490856FD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996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D530E6-C996-DBBA-EEB4-872C62888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C256C17-0EB3-8B79-2812-A06764D773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B7BDC15-D86A-9AEC-B49C-B37B2949A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1936-2617-4CC6-95A0-E7614CB4A49B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30AE40C-FDC7-CEC9-69E9-1D0583341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5477352-28FD-F932-59C9-A01511AEF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3B3A2-04B0-4475-A9F7-F490856FD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145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165E88E-7FEA-0F10-2D51-02193E2B9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8E2747F-DD9A-BF97-ED74-884CE0C2CC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4AD1F0E-B4EA-2536-F21A-B1ED71BD4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1936-2617-4CC6-95A0-E7614CB4A49B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F845B96-EBCD-964A-5316-67E681282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E676893-24F7-8A7C-658F-9EB10A581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3B3A2-04B0-4475-A9F7-F490856FD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358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D3EDC97-B61F-90DA-F310-7896A18AD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66EA4C0-C0EE-63CE-5356-E1164261BF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8DD8DCF-AA80-DDA4-3C43-463D2481C0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0D6F332-DF87-11BB-1188-0C1686160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1936-2617-4CC6-95A0-E7614CB4A49B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AB1E9BC-D0BD-5B26-65EE-0B1776579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9463D68-BACD-42BA-CB63-AF0B20996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3B3A2-04B0-4475-A9F7-F490856FD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849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05393BF-FCE8-EBB7-B5D7-C7511495F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12FA557-2B2F-5E2C-9412-C65694550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636EB1F-A5A6-FE92-9FC1-07A62F5816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84BFC0FD-BB3D-F807-E081-962ED69EF2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2B282340-6143-7086-FF37-C9494445FB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41045C50-4432-FFBE-E53C-EBA17BD0B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1936-2617-4CC6-95A0-E7614CB4A49B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68F28525-8120-B24E-4935-7FFA45A5B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F2BB236-AB22-CEAE-144E-3FE22ED58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3B3A2-04B0-4475-A9F7-F490856FD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213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DC9CB3C-CEBE-204C-ED60-0D163558C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FA35EAEC-A472-3431-00E2-F716EF9A5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1936-2617-4CC6-95A0-E7614CB4A49B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488785BD-7FFA-A6F5-799F-E23ECB180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DFD093AA-5CA2-AE67-5B8E-2B767900B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3B3A2-04B0-4475-A9F7-F490856FD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843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5151583E-E9F8-508B-B0F7-0D0CA00CA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1936-2617-4CC6-95A0-E7614CB4A49B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A89A166C-51A2-7E3B-C1A2-1C2C2B290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EA9B3D5E-1C7B-8CB3-8F1D-0FF2C5A06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3B3A2-04B0-4475-A9F7-F490856FD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246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CDD60E4-1456-CB74-05DD-5398A6002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CAACC3E-6529-2110-F167-86148690A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3EA33BDA-A6E1-52CF-B786-7663889FDB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7395C53-3D6D-7D48-7D82-205751614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1936-2617-4CC6-95A0-E7614CB4A49B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98BC88A-2DDD-765A-69CA-9ADC3A67B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8653846-1FBC-E54F-608A-921C826CA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3B3A2-04B0-4475-A9F7-F490856FD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379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15D973-026E-D84E-98FB-55740C09F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728837FB-4BEF-DBE5-178C-20D48C91FA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AA238341-8271-A998-7B4E-02628E702A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746A8F0-D72C-7728-E61B-FFBA745F1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31936-2617-4CC6-95A0-E7614CB4A49B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FC21F9F-9DAB-BA35-6815-049C0A7D1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3E80A68-BA01-74D6-8ACA-0E1A6202D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3B3A2-04B0-4475-A9F7-F490856FD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886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7A7DCCB-DD8D-02C2-750A-354BC6AF2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B20A58D-3E35-BBF0-CAD6-FAB1682E0E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AD0B301-F646-4BF0-A38D-1D6754F8DD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31936-2617-4CC6-95A0-E7614CB4A49B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82139B1-C9C3-6F5A-BDB7-7461D3B014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EF787CD-485C-CA94-AB80-91CB1FF24D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3B3A2-04B0-4475-A9F7-F490856FD9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32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Скругленный прямоугольник 4">
            <a:extLst>
              <a:ext uri="{FF2B5EF4-FFF2-40B4-BE49-F238E27FC236}">
                <a16:creationId xmlns="" xmlns:a16="http://schemas.microsoft.com/office/drawing/2014/main" id="{AAA32D35-DCB1-3AD1-2DF5-45F6B3D35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593" y="155598"/>
            <a:ext cx="11434813" cy="6410326"/>
          </a:xfrm>
          <a:prstGeom prst="roundRect">
            <a:avLst>
              <a:gd name="adj" fmla="val 4505"/>
            </a:avLst>
          </a:prstGeom>
          <a:solidFill>
            <a:schemeClr val="bg1">
              <a:alpha val="86000"/>
            </a:schemeClr>
          </a:solidFill>
          <a:ln w="38100" algn="ctr">
            <a:solidFill>
              <a:srgbClr val="002BE2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BD963EF1-047D-8391-CFC5-6DAE2C15E6F4}"/>
              </a:ext>
            </a:extLst>
          </p:cNvPr>
          <p:cNvSpPr/>
          <p:nvPr/>
        </p:nvSpPr>
        <p:spPr>
          <a:xfrm>
            <a:off x="910354" y="2657255"/>
            <a:ext cx="1037129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Представление опыта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работы</a:t>
            </a:r>
          </a:p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МОУ «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Фоминская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 ООШ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»</a:t>
            </a:r>
          </a:p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по внеурочной деятельности в рамках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уроков</a:t>
            </a:r>
          </a:p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«Разговоры о важном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».</a:t>
            </a:r>
          </a:p>
        </p:txBody>
      </p:sp>
      <p:sp>
        <p:nvSpPr>
          <p:cNvPr id="2052" name="Прямоугольник 6">
            <a:extLst>
              <a:ext uri="{FF2B5EF4-FFF2-40B4-BE49-F238E27FC236}">
                <a16:creationId xmlns="" xmlns:a16="http://schemas.microsoft.com/office/drawing/2014/main" id="{A2FC09EB-49D3-4CEA-E426-08A413BFF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0946" y="5347091"/>
            <a:ext cx="366698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Мастер – класс подготовила: </a:t>
            </a:r>
          </a:p>
          <a:p>
            <a:pPr eaLnBrk="1" hangingPunct="1">
              <a:defRPr/>
            </a:pP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Гусарова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Наталья Андреевна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,</a:t>
            </a:r>
          </a:p>
          <a:p>
            <a:pPr eaLnBrk="1" hangingPunct="1"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учитель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начальных классов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42F5E65-3588-7291-F7EA-2A02459B7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1226" y="447673"/>
            <a:ext cx="3565388" cy="1845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923077D-448A-6FEB-5226-458E0A13B8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67" y="91481"/>
            <a:ext cx="11473666" cy="644403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BB95513-8992-EA98-D4D8-1D6C27DD16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" t="3930" b="4567"/>
          <a:stretch/>
        </p:blipFill>
        <p:spPr>
          <a:xfrm>
            <a:off x="838892" y="521900"/>
            <a:ext cx="10640167" cy="558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58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4">
            <a:extLst>
              <a:ext uri="{FF2B5EF4-FFF2-40B4-BE49-F238E27FC236}">
                <a16:creationId xmlns="" xmlns:a16="http://schemas.microsoft.com/office/drawing/2014/main" id="{B387C0EB-EBC6-C344-8CB1-DB8FC698A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593" y="223837"/>
            <a:ext cx="11434813" cy="6410326"/>
          </a:xfrm>
          <a:prstGeom prst="roundRect">
            <a:avLst>
              <a:gd name="adj" fmla="val 4505"/>
            </a:avLst>
          </a:prstGeom>
          <a:solidFill>
            <a:schemeClr val="bg1">
              <a:alpha val="86000"/>
            </a:schemeClr>
          </a:solidFill>
          <a:ln w="38100" algn="ctr">
            <a:solidFill>
              <a:srgbClr val="002BE2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621" y="568471"/>
            <a:ext cx="9500755" cy="534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86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4">
            <a:extLst>
              <a:ext uri="{FF2B5EF4-FFF2-40B4-BE49-F238E27FC236}">
                <a16:creationId xmlns="" xmlns:a16="http://schemas.microsoft.com/office/drawing/2014/main" id="{B387C0EB-EBC6-C344-8CB1-DB8FC698A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593" y="223837"/>
            <a:ext cx="11434813" cy="6410326"/>
          </a:xfrm>
          <a:prstGeom prst="roundRect">
            <a:avLst>
              <a:gd name="adj" fmla="val 4505"/>
            </a:avLst>
          </a:prstGeom>
          <a:solidFill>
            <a:schemeClr val="bg1">
              <a:alpha val="86000"/>
            </a:schemeClr>
          </a:solidFill>
          <a:ln w="38100" algn="ctr">
            <a:solidFill>
              <a:srgbClr val="002BE2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" name="Скругленный прямоугольник 9">
            <a:extLst>
              <a:ext uri="{FF2B5EF4-FFF2-40B4-BE49-F238E27FC236}">
                <a16:creationId xmlns="" xmlns:a16="http://schemas.microsoft.com/office/drawing/2014/main" id="{C36369D4-39ED-395C-22EC-89C21E99D8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3060" y="1636662"/>
            <a:ext cx="8376886" cy="3243345"/>
          </a:xfrm>
          <a:prstGeom prst="roundRect">
            <a:avLst>
              <a:gd name="adj" fmla="val 27690"/>
            </a:avLst>
          </a:prstGeom>
          <a:solidFill>
            <a:srgbClr val="002BE2">
              <a:alpha val="74901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B4DF434-D119-B937-298C-9F313CF8846F}"/>
              </a:ext>
            </a:extLst>
          </p:cNvPr>
          <p:cNvSpPr txBox="1"/>
          <p:nvPr/>
        </p:nvSpPr>
        <p:spPr>
          <a:xfrm>
            <a:off x="1029903" y="1788777"/>
            <a:ext cx="10783503" cy="2579251"/>
          </a:xfrm>
          <a:prstGeom prst="round2SameRect">
            <a:avLst>
              <a:gd name="adj1" fmla="val 3417"/>
              <a:gd name="adj2" fmla="val 0"/>
            </a:avLst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Благодарю  </a:t>
            </a:r>
          </a:p>
          <a:p>
            <a:pPr algn="ctr" eaLnBrk="1" hangingPunct="1">
              <a:defRPr/>
            </a:pPr>
            <a:r>
              <a:rPr lang="ru-RU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56398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4">
            <a:extLst>
              <a:ext uri="{FF2B5EF4-FFF2-40B4-BE49-F238E27FC236}">
                <a16:creationId xmlns="" xmlns:a16="http://schemas.microsoft.com/office/drawing/2014/main" id="{B387C0EB-EBC6-C344-8CB1-DB8FC698A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591" y="223837"/>
            <a:ext cx="11434813" cy="6410326"/>
          </a:xfrm>
          <a:prstGeom prst="roundRect">
            <a:avLst>
              <a:gd name="adj" fmla="val 4505"/>
            </a:avLst>
          </a:prstGeom>
          <a:solidFill>
            <a:schemeClr val="bg1">
              <a:alpha val="86000"/>
            </a:schemeClr>
          </a:solidFill>
          <a:ln w="38100" algn="ctr">
            <a:solidFill>
              <a:srgbClr val="002BE2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546" y="327546"/>
            <a:ext cx="6209732" cy="6209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36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4">
            <a:extLst>
              <a:ext uri="{FF2B5EF4-FFF2-40B4-BE49-F238E27FC236}">
                <a16:creationId xmlns="" xmlns:a16="http://schemas.microsoft.com/office/drawing/2014/main" id="{209B9DA8-6D9C-7B25-5A10-8F32E6D09C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593" y="223837"/>
            <a:ext cx="11434813" cy="6410326"/>
          </a:xfrm>
          <a:prstGeom prst="roundRect">
            <a:avLst>
              <a:gd name="adj" fmla="val 4505"/>
            </a:avLst>
          </a:prstGeom>
          <a:solidFill>
            <a:schemeClr val="bg1">
              <a:alpha val="86000"/>
            </a:schemeClr>
          </a:solidFill>
          <a:ln w="38100" algn="ctr">
            <a:solidFill>
              <a:srgbClr val="002BE2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Глобальная компетенция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это ценностно-интегративный компонент функциональной грамотности, имеющий собственное предметное содержание, ценностную основу и нацеленный на формирование учебных навыков.</a:t>
            </a: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Особенности 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направления глобальных компетенций в рамках функциональной </a:t>
            </a:r>
            <a:r>
              <a:rPr lang="ru-RU" sz="20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грамотности:</a:t>
            </a:r>
            <a:endParaRPr lang="ru-RU" sz="2000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процессе формирования глобальных компетенций достигаются личностные образовательные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Интегративность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которая проявляется на уровне содержания ряда школьных предметов, на уровне социально-значимых ценностей, на организационном уровне. Она предполагает командную работу и взаимодействие всех участников образовательного процесса на уроках и вне уроков на предметном, меж-и метапредметном уровне, организацию воспитательной работы в школе, деятельность родителей (запрос системы образования, мотивация ребенка, поддержка, непосредственная помощь ребенку и учителю)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с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оздании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комплексных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заданий учитывается 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отечественный опыт и особенности российского социума, которые позволят формировать глобальные компетенции в российских школах.</a:t>
            </a: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  <a:buNone/>
            </a:pP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14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4">
            <a:extLst>
              <a:ext uri="{FF2B5EF4-FFF2-40B4-BE49-F238E27FC236}">
                <a16:creationId xmlns="" xmlns:a16="http://schemas.microsoft.com/office/drawing/2014/main" id="{525C8A36-CF4E-00C5-8951-C8C8540C4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032" y="239690"/>
            <a:ext cx="11434813" cy="6410326"/>
          </a:xfrm>
          <a:prstGeom prst="roundRect">
            <a:avLst>
              <a:gd name="adj" fmla="val 4505"/>
            </a:avLst>
          </a:prstGeom>
          <a:solidFill>
            <a:schemeClr val="bg1">
              <a:alpha val="86000"/>
            </a:schemeClr>
          </a:solidFill>
          <a:ln w="38100" algn="ctr">
            <a:solidFill>
              <a:srgbClr val="002BE2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9E5CD7F2-FEC8-4038-0F65-5E974D29F5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568"/>
          <a:stretch/>
        </p:blipFill>
        <p:spPr>
          <a:xfrm>
            <a:off x="3066462" y="665484"/>
            <a:ext cx="4683185" cy="275484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E6CB587-A91E-5BDF-EF96-35E01C168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309" y="665484"/>
            <a:ext cx="2121947" cy="282926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AA85A9E5-7129-873F-C293-9943CFF00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746" y="3375686"/>
            <a:ext cx="2165125" cy="288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="" xmlns:a16="http://schemas.microsoft.com/office/drawing/2014/main" id="{F0D05FF0-3E24-4CF0-1B9F-120E907FE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309" y="665484"/>
            <a:ext cx="3045877" cy="228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F4D2689-EA1F-B9E1-B5A1-BCFF3A205C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6836" y="3868072"/>
            <a:ext cx="2420439" cy="24371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2271" y="3868072"/>
            <a:ext cx="3636200" cy="243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96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4">
            <a:extLst>
              <a:ext uri="{FF2B5EF4-FFF2-40B4-BE49-F238E27FC236}">
                <a16:creationId xmlns="" xmlns:a16="http://schemas.microsoft.com/office/drawing/2014/main" id="{B387C0EB-EBC6-C344-8CB1-DB8FC698A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593" y="223837"/>
            <a:ext cx="11434813" cy="6410326"/>
          </a:xfrm>
          <a:prstGeom prst="roundRect">
            <a:avLst>
              <a:gd name="adj" fmla="val 4505"/>
            </a:avLst>
          </a:prstGeom>
          <a:solidFill>
            <a:schemeClr val="bg1">
              <a:alpha val="86000"/>
            </a:schemeClr>
          </a:solidFill>
          <a:ln w="38100" algn="ctr">
            <a:solidFill>
              <a:srgbClr val="002BE2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AutoShape 4" descr="blob:https://web.whatsapp.com/93befd23-a1bd-479c-bd66-0e8fe16c1f2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blob:https://web.whatsapp.com/93befd23-a1bd-479c-bd66-0e8fe16c1f2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736" y="720437"/>
            <a:ext cx="3169227" cy="237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526" y="720437"/>
            <a:ext cx="3097440" cy="231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C:\Users\User\Desktop\514acaa7-246c-48a9-9d44-d9e9aceca67f.jf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736" y="3692311"/>
            <a:ext cx="3245428" cy="242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525" y="3692311"/>
            <a:ext cx="3501737" cy="2620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 descr="C:\Users\User\Desktop\f36448ef-1d31-4c85-a3e0-cbb5ff32c0b7.jf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321" y="1670637"/>
            <a:ext cx="2421355" cy="323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05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Скругленный прямоугольник 4">
            <a:extLst>
              <a:ext uri="{FF2B5EF4-FFF2-40B4-BE49-F238E27FC236}">
                <a16:creationId xmlns="" xmlns:a16="http://schemas.microsoft.com/office/drawing/2014/main" id="{AAA32D35-DCB1-3AD1-2DF5-45F6B3D35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593" y="182894"/>
            <a:ext cx="11434813" cy="6410326"/>
          </a:xfrm>
          <a:prstGeom prst="roundRect">
            <a:avLst>
              <a:gd name="adj" fmla="val 4505"/>
            </a:avLst>
          </a:prstGeom>
          <a:solidFill>
            <a:schemeClr val="bg1">
              <a:alpha val="86000"/>
            </a:schemeClr>
          </a:solidFill>
          <a:ln w="38100" algn="ctr">
            <a:solidFill>
              <a:srgbClr val="002BE2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2000">
              <a:solidFill>
                <a:srgbClr val="44546A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BD963EF1-047D-8391-CFC5-6DAE2C15E6F4}"/>
              </a:ext>
            </a:extLst>
          </p:cNvPr>
          <p:cNvSpPr/>
          <p:nvPr/>
        </p:nvSpPr>
        <p:spPr>
          <a:xfrm>
            <a:off x="910354" y="3080899"/>
            <a:ext cx="103712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МАСТЕР 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– КЛАСС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«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Создание рабочего листа в рамках подготовки к </a:t>
            </a:r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внеурочному занятию Разговоры </a:t>
            </a:r>
            <a:r>
              <a:rPr lang="ru-RU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о важном»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42F5E65-3588-7291-F7EA-2A02459B7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7002" y="706059"/>
            <a:ext cx="3577994" cy="1851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891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4">
            <a:extLst>
              <a:ext uri="{FF2B5EF4-FFF2-40B4-BE49-F238E27FC236}">
                <a16:creationId xmlns="" xmlns:a16="http://schemas.microsoft.com/office/drawing/2014/main" id="{B387C0EB-EBC6-C344-8CB1-DB8FC698A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240" y="98887"/>
            <a:ext cx="11434813" cy="6410326"/>
          </a:xfrm>
          <a:prstGeom prst="roundRect">
            <a:avLst>
              <a:gd name="adj" fmla="val 4505"/>
            </a:avLst>
          </a:prstGeom>
          <a:solidFill>
            <a:schemeClr val="bg1">
              <a:alpha val="86000"/>
            </a:schemeClr>
          </a:solidFill>
          <a:ln w="38100" algn="ctr">
            <a:solidFill>
              <a:srgbClr val="002BE2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Скругленный прямоугольник 9">
            <a:extLst>
              <a:ext uri="{FF2B5EF4-FFF2-40B4-BE49-F238E27FC236}">
                <a16:creationId xmlns="" xmlns:a16="http://schemas.microsoft.com/office/drawing/2014/main" id="{336CB19E-70C0-D42B-5B43-22730249D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004" y="301696"/>
            <a:ext cx="2631374" cy="1049432"/>
          </a:xfrm>
          <a:prstGeom prst="roundRect">
            <a:avLst>
              <a:gd name="adj" fmla="val 27690"/>
            </a:avLst>
          </a:prstGeom>
          <a:solidFill>
            <a:srgbClr val="002BE2">
              <a:alpha val="74901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35C29B5-776B-8C82-B13D-C44CA6A5D116}"/>
              </a:ext>
            </a:extLst>
          </p:cNvPr>
          <p:cNvSpPr txBox="1"/>
          <p:nvPr/>
        </p:nvSpPr>
        <p:spPr>
          <a:xfrm>
            <a:off x="673349" y="335465"/>
            <a:ext cx="22726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1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этап:</a:t>
            </a:r>
          </a:p>
          <a:p>
            <a:pPr algn="ctr" eaLnBrk="1" hangingPunct="1"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Трансформация информации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itchFamily="18" charset="0"/>
              <a:ea typeface="Batang" pitchFamily="18" charset="-127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E0B45D9C-F9D8-DE2E-946D-9B4EF8FE77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7" b="7365"/>
          <a:stretch/>
        </p:blipFill>
        <p:spPr>
          <a:xfrm>
            <a:off x="7496836" y="1351128"/>
            <a:ext cx="4027475" cy="4913194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97B14155-9937-03DB-4A68-69A3771420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809" y="301696"/>
            <a:ext cx="3971389" cy="4408734"/>
          </a:xfrm>
          <a:prstGeom prst="rect">
            <a:avLst/>
          </a:prstGeom>
        </p:spPr>
      </p:pic>
      <p:pic>
        <p:nvPicPr>
          <p:cNvPr id="2048" name="Рисунок 2047">
            <a:extLst>
              <a:ext uri="{FF2B5EF4-FFF2-40B4-BE49-F238E27FC236}">
                <a16:creationId xmlns="" xmlns:a16="http://schemas.microsoft.com/office/drawing/2014/main" id="{25843E8E-AA0F-92EB-028D-C3B7DA1D7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63" y="4074458"/>
            <a:ext cx="2861799" cy="206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87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4">
            <a:extLst>
              <a:ext uri="{FF2B5EF4-FFF2-40B4-BE49-F238E27FC236}">
                <a16:creationId xmlns="" xmlns:a16="http://schemas.microsoft.com/office/drawing/2014/main" id="{B387C0EB-EBC6-C344-8CB1-DB8FC698A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392" y="95839"/>
            <a:ext cx="11434813" cy="6410326"/>
          </a:xfrm>
          <a:prstGeom prst="roundRect">
            <a:avLst>
              <a:gd name="adj" fmla="val 4505"/>
            </a:avLst>
          </a:prstGeom>
          <a:solidFill>
            <a:schemeClr val="bg1">
              <a:alpha val="86000"/>
            </a:schemeClr>
          </a:solidFill>
          <a:ln w="38100" algn="ctr">
            <a:solidFill>
              <a:srgbClr val="002BE2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" name="Скругленный прямоугольник 9">
            <a:extLst>
              <a:ext uri="{FF2B5EF4-FFF2-40B4-BE49-F238E27FC236}">
                <a16:creationId xmlns="" xmlns:a16="http://schemas.microsoft.com/office/drawing/2014/main" id="{7C0EE196-BADC-1E06-D3DB-7477BC149B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45" y="220528"/>
            <a:ext cx="2631374" cy="1499090"/>
          </a:xfrm>
          <a:prstGeom prst="roundRect">
            <a:avLst>
              <a:gd name="adj" fmla="val 27690"/>
            </a:avLst>
          </a:prstGeom>
          <a:solidFill>
            <a:srgbClr val="002BE2">
              <a:alpha val="74901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A3C5629-4B60-E257-8129-2CB96BD1FD9F}"/>
              </a:ext>
            </a:extLst>
          </p:cNvPr>
          <p:cNvSpPr txBox="1"/>
          <p:nvPr/>
        </p:nvSpPr>
        <p:spPr>
          <a:xfrm>
            <a:off x="638445" y="462241"/>
            <a:ext cx="26313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2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этап:</a:t>
            </a:r>
          </a:p>
          <a:p>
            <a:pPr algn="ctr" eaLnBrk="1" hangingPunct="1"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Обобщение,</a:t>
            </a:r>
          </a:p>
          <a:p>
            <a:pPr algn="ctr" eaLnBrk="1" hangingPunct="1"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анализ, синтез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itchFamily="18" charset="0"/>
              <a:ea typeface="Batang" pitchFamily="18" charset="-127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0445D8F-8640-16C5-CAD3-C7415EAC03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6" t="37431" r="3115" b="31927"/>
          <a:stretch/>
        </p:blipFill>
        <p:spPr>
          <a:xfrm>
            <a:off x="1052128" y="3391100"/>
            <a:ext cx="6698025" cy="28572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35BB635-EB30-26A5-3D0E-2C61A881DF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4" r="9469" b="6348"/>
          <a:stretch/>
        </p:blipFill>
        <p:spPr>
          <a:xfrm>
            <a:off x="7016201" y="320658"/>
            <a:ext cx="4745684" cy="285114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DB24A10-289D-375E-0093-25E18F6410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6" b="10420"/>
          <a:stretch/>
        </p:blipFill>
        <p:spPr>
          <a:xfrm>
            <a:off x="8122786" y="3391100"/>
            <a:ext cx="2471673" cy="285728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F63F4EFB-1099-5026-C9B7-BD57F30AEA5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7" r="6360" b="8854"/>
          <a:stretch/>
        </p:blipFill>
        <p:spPr>
          <a:xfrm>
            <a:off x="3521122" y="282605"/>
            <a:ext cx="3302760" cy="288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90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4">
            <a:extLst>
              <a:ext uri="{FF2B5EF4-FFF2-40B4-BE49-F238E27FC236}">
                <a16:creationId xmlns="" xmlns:a16="http://schemas.microsoft.com/office/drawing/2014/main" id="{B387C0EB-EBC6-C344-8CB1-DB8FC698A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056" y="110521"/>
            <a:ext cx="11434813" cy="6410326"/>
          </a:xfrm>
          <a:prstGeom prst="roundRect">
            <a:avLst>
              <a:gd name="adj" fmla="val 4505"/>
            </a:avLst>
          </a:prstGeom>
          <a:solidFill>
            <a:schemeClr val="bg1">
              <a:alpha val="86000"/>
            </a:schemeClr>
          </a:solidFill>
          <a:ln w="38100" algn="ctr">
            <a:solidFill>
              <a:srgbClr val="002BE2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Скругленный прямоугольник 9">
            <a:extLst>
              <a:ext uri="{FF2B5EF4-FFF2-40B4-BE49-F238E27FC236}">
                <a16:creationId xmlns="" xmlns:a16="http://schemas.microsoft.com/office/drawing/2014/main" id="{9B88089C-F3F5-CF98-F775-2F10B117D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6762" y="329378"/>
            <a:ext cx="2808858" cy="1310090"/>
          </a:xfrm>
          <a:prstGeom prst="roundRect">
            <a:avLst>
              <a:gd name="adj" fmla="val 27690"/>
            </a:avLst>
          </a:prstGeom>
          <a:solidFill>
            <a:srgbClr val="002BE2">
              <a:alpha val="74901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chemeClr val="tx2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AB721E0-1C80-EE2F-2F4A-2518DE6D0F3B}"/>
              </a:ext>
            </a:extLst>
          </p:cNvPr>
          <p:cNvSpPr txBox="1"/>
          <p:nvPr/>
        </p:nvSpPr>
        <p:spPr>
          <a:xfrm>
            <a:off x="4406129" y="369518"/>
            <a:ext cx="25720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3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этап:</a:t>
            </a:r>
          </a:p>
          <a:p>
            <a:pPr algn="ctr" eaLnBrk="1" hangingPunct="1"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beration Serif" pitchFamily="18" charset="0"/>
                <a:ea typeface="Batang" pitchFamily="18" charset="-127"/>
              </a:rPr>
              <a:t>Создание заданий итогового характера</a:t>
            </a:r>
          </a:p>
          <a:p>
            <a:pPr algn="ctr" eaLnBrk="1" hangingPunct="1">
              <a:defRPr/>
            </a:pPr>
            <a:endParaRPr lang="ru-RU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beration Serif" pitchFamily="18" charset="0"/>
              <a:ea typeface="Batang" pitchFamily="18" charset="-127"/>
            </a:endParaRPr>
          </a:p>
        </p:txBody>
      </p:sp>
      <p:grpSp>
        <p:nvGrpSpPr>
          <p:cNvPr id="10" name="Group 5">
            <a:extLst>
              <a:ext uri="{FF2B5EF4-FFF2-40B4-BE49-F238E27FC236}">
                <a16:creationId xmlns="" xmlns:a16="http://schemas.microsoft.com/office/drawing/2014/main" id="{2865CA66-20FB-6EB2-34D9-D9EB35C24E42}"/>
              </a:ext>
            </a:extLst>
          </p:cNvPr>
          <p:cNvGrpSpPr>
            <a:grpSpLocks/>
          </p:cNvGrpSpPr>
          <p:nvPr/>
        </p:nvGrpSpPr>
        <p:grpSpPr bwMode="auto">
          <a:xfrm>
            <a:off x="7757081" y="377191"/>
            <a:ext cx="3918527" cy="4722284"/>
            <a:chOff x="15363" y="-12327"/>
            <a:chExt cx="13780" cy="13935"/>
          </a:xfrm>
        </p:grpSpPr>
        <p:sp>
          <p:nvSpPr>
            <p:cNvPr id="11" name="AutoShape 6">
              <a:extLst>
                <a:ext uri="{FF2B5EF4-FFF2-40B4-BE49-F238E27FC236}">
                  <a16:creationId xmlns="" xmlns:a16="http://schemas.microsoft.com/office/drawing/2014/main" id="{590E584B-EBC1-9799-3D7D-9BDBB707F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2" y="-12327"/>
              <a:ext cx="13458" cy="13935"/>
            </a:xfrm>
            <a:custGeom>
              <a:avLst/>
              <a:gdLst>
                <a:gd name="T0" fmla="+- 0 26095 15363"/>
                <a:gd name="T1" fmla="*/ T0 w 13458"/>
                <a:gd name="T2" fmla="+- 0 -11515 -12327"/>
                <a:gd name="T3" fmla="*/ -11515 h 13935"/>
                <a:gd name="T4" fmla="+- 0 28404 15363"/>
                <a:gd name="T5" fmla="*/ T4 w 13458"/>
                <a:gd name="T6" fmla="+- 0 -11630 -12327"/>
                <a:gd name="T7" fmla="*/ -11630 h 13935"/>
                <a:gd name="T8" fmla="+- 0 28404 15363"/>
                <a:gd name="T9" fmla="*/ T8 w 13458"/>
                <a:gd name="T10" fmla="+- 0 -11515 -12327"/>
                <a:gd name="T11" fmla="*/ -11515 h 13935"/>
                <a:gd name="T12" fmla="+- 0 26095 15363"/>
                <a:gd name="T13" fmla="*/ T12 w 13458"/>
                <a:gd name="T14" fmla="+- 0 -11925 -12327"/>
                <a:gd name="T15" fmla="*/ -11925 h 13935"/>
                <a:gd name="T16" fmla="+- 0 18410 15363"/>
                <a:gd name="T17" fmla="*/ T16 w 13458"/>
                <a:gd name="T18" fmla="+- 0 -11925 -12327"/>
                <a:gd name="T19" fmla="*/ -11925 h 13935"/>
                <a:gd name="T20" fmla="+- 0 16396 15363"/>
                <a:gd name="T21" fmla="*/ T20 w 13458"/>
                <a:gd name="T22" fmla="+- 0 -11868 -12327"/>
                <a:gd name="T23" fmla="*/ -11868 h 13935"/>
                <a:gd name="T24" fmla="+- 0 16281 15363"/>
                <a:gd name="T25" fmla="*/ T24 w 13458"/>
                <a:gd name="T26" fmla="+- 0 -11811 -12327"/>
                <a:gd name="T27" fmla="*/ -11811 h 13935"/>
                <a:gd name="T28" fmla="+- 0 16281 15363"/>
                <a:gd name="T29" fmla="*/ T28 w 13458"/>
                <a:gd name="T30" fmla="+- 0 -11301 -12327"/>
                <a:gd name="T31" fmla="*/ -11301 h 13935"/>
                <a:gd name="T32" fmla="+- 0 16281 15363"/>
                <a:gd name="T33" fmla="*/ T32 w 13458"/>
                <a:gd name="T34" fmla="+- 0 -11515 -12327"/>
                <a:gd name="T35" fmla="*/ -11515 h 13935"/>
                <a:gd name="T36" fmla="+- 0 16101 15363"/>
                <a:gd name="T37" fmla="*/ T36 w 13458"/>
                <a:gd name="T38" fmla="+- 0 -11811 -12327"/>
                <a:gd name="T39" fmla="*/ -11811 h 13935"/>
                <a:gd name="T40" fmla="+- 0 16281 15363"/>
                <a:gd name="T41" fmla="*/ T40 w 13458"/>
                <a:gd name="T42" fmla="+- 0 -11868 -12327"/>
                <a:gd name="T43" fmla="*/ -11868 h 13935"/>
                <a:gd name="T44" fmla="+- 0 16396 15363"/>
                <a:gd name="T45" fmla="*/ T44 w 13458"/>
                <a:gd name="T46" fmla="+- 0 -11925 -12327"/>
                <a:gd name="T47" fmla="*/ -11925 h 13935"/>
                <a:gd name="T48" fmla="+- 0 16101 15363"/>
                <a:gd name="T49" fmla="*/ T48 w 13458"/>
                <a:gd name="T50" fmla="+- 0 -12327 -12327"/>
                <a:gd name="T51" fmla="*/ -12327 h 13935"/>
                <a:gd name="T52" fmla="+- 0 15986 15363"/>
                <a:gd name="T53" fmla="*/ T52 w 13458"/>
                <a:gd name="T54" fmla="+- 0 -11925 -12327"/>
                <a:gd name="T55" fmla="*/ -11925 h 13935"/>
                <a:gd name="T56" fmla="+- 0 15986 15363"/>
                <a:gd name="T57" fmla="*/ T56 w 13458"/>
                <a:gd name="T58" fmla="+- 0 -11630 -12327"/>
                <a:gd name="T59" fmla="*/ -11630 h 13935"/>
                <a:gd name="T60" fmla="+- 0 15986 15363"/>
                <a:gd name="T61" fmla="*/ T60 w 13458"/>
                <a:gd name="T62" fmla="+- 0 -11811 -12327"/>
                <a:gd name="T63" fmla="*/ -11811 h 13935"/>
                <a:gd name="T64" fmla="+- 0 15691 15363"/>
                <a:gd name="T65" fmla="*/ T64 w 13458"/>
                <a:gd name="T66" fmla="+- 0 -11811 -12327"/>
                <a:gd name="T67" fmla="*/ -11811 h 13935"/>
                <a:gd name="T68" fmla="+- 0 15363 15363"/>
                <a:gd name="T69" fmla="*/ T68 w 13458"/>
                <a:gd name="T70" fmla="+- 0 -11515 -12327"/>
                <a:gd name="T71" fmla="*/ -11515 h 13935"/>
                <a:gd name="T72" fmla="+- 0 15986 15363"/>
                <a:gd name="T73" fmla="*/ T72 w 13458"/>
                <a:gd name="T74" fmla="+- 0 -11515 -12327"/>
                <a:gd name="T75" fmla="*/ -11515 h 13935"/>
                <a:gd name="T76" fmla="+- 0 15748 15363"/>
                <a:gd name="T77" fmla="*/ T76 w 13458"/>
                <a:gd name="T78" fmla="+- 0 -11301 -12327"/>
                <a:gd name="T79" fmla="*/ -11301 h 13935"/>
                <a:gd name="T80" fmla="+- 0 15806 15363"/>
                <a:gd name="T81" fmla="*/ T80 w 13458"/>
                <a:gd name="T82" fmla="+- 0 -11515 -12327"/>
                <a:gd name="T83" fmla="*/ -11515 h 13935"/>
                <a:gd name="T84" fmla="+- 0 15691 15363"/>
                <a:gd name="T85" fmla="*/ T84 w 13458"/>
                <a:gd name="T86" fmla="+- 0 -11187 -12327"/>
                <a:gd name="T87" fmla="*/ -11187 h 13935"/>
                <a:gd name="T88" fmla="+- 0 15691 15363"/>
                <a:gd name="T89" fmla="*/ T88 w 13458"/>
                <a:gd name="T90" fmla="+- 0 -1440 -12327"/>
                <a:gd name="T91" fmla="*/ -1440 h 13935"/>
                <a:gd name="T92" fmla="+- 0 15691 15363"/>
                <a:gd name="T93" fmla="*/ T92 w 13458"/>
                <a:gd name="T94" fmla="+- 0 583 -12327"/>
                <a:gd name="T95" fmla="*/ 583 h 13935"/>
                <a:gd name="T96" fmla="+- 0 15363 15363"/>
                <a:gd name="T97" fmla="*/ T96 w 13458"/>
                <a:gd name="T98" fmla="+- 0 911 -12327"/>
                <a:gd name="T99" fmla="*/ 911 h 13935"/>
                <a:gd name="T100" fmla="+- 0 15691 15363"/>
                <a:gd name="T101" fmla="*/ T100 w 13458"/>
                <a:gd name="T102" fmla="+- 0 1207 -12327"/>
                <a:gd name="T103" fmla="*/ 1207 h 13935"/>
                <a:gd name="T104" fmla="+- 0 15986 15363"/>
                <a:gd name="T105" fmla="*/ T104 w 13458"/>
                <a:gd name="T106" fmla="+- 0 1608 -12327"/>
                <a:gd name="T107" fmla="*/ 1608 h 13935"/>
                <a:gd name="T108" fmla="+- 0 16101 15363"/>
                <a:gd name="T109" fmla="*/ T108 w 13458"/>
                <a:gd name="T110" fmla="+- 0 1207 -12327"/>
                <a:gd name="T111" fmla="*/ 1207 h 13935"/>
                <a:gd name="T112" fmla="+- 0 26095 15363"/>
                <a:gd name="T113" fmla="*/ T112 w 13458"/>
                <a:gd name="T114" fmla="+- 0 1207 -12327"/>
                <a:gd name="T115" fmla="*/ 1207 h 13935"/>
                <a:gd name="T116" fmla="+- 0 18410 15363"/>
                <a:gd name="T117" fmla="*/ T116 w 13458"/>
                <a:gd name="T118" fmla="+- 0 1093 -12327"/>
                <a:gd name="T119" fmla="*/ 1093 h 13935"/>
                <a:gd name="T120" fmla="+- 0 16396 15363"/>
                <a:gd name="T121" fmla="*/ T120 w 13458"/>
                <a:gd name="T122" fmla="+- 0 911 -12327"/>
                <a:gd name="T123" fmla="*/ 911 h 13935"/>
                <a:gd name="T124" fmla="+- 0 16396 15363"/>
                <a:gd name="T125" fmla="*/ T124 w 13458"/>
                <a:gd name="T126" fmla="+- 0 796 -12327"/>
                <a:gd name="T127" fmla="*/ 796 h 13935"/>
                <a:gd name="T128" fmla="+- 0 17907 15363"/>
                <a:gd name="T129" fmla="*/ T128 w 13458"/>
                <a:gd name="T130" fmla="+- 0 468 -12327"/>
                <a:gd name="T131" fmla="*/ 468 h 13935"/>
                <a:gd name="T132" fmla="+- 0 16281 15363"/>
                <a:gd name="T133" fmla="*/ T132 w 13458"/>
                <a:gd name="T134" fmla="+- 0 -833 -12327"/>
                <a:gd name="T135" fmla="*/ -833 h 13935"/>
                <a:gd name="T136" fmla="+- 0 16281 15363"/>
                <a:gd name="T137" fmla="*/ T136 w 13458"/>
                <a:gd name="T138" fmla="+- 0 796 -12327"/>
                <a:gd name="T139" fmla="*/ 796 h 13935"/>
                <a:gd name="T140" fmla="+- 0 16281 15363"/>
                <a:gd name="T141" fmla="*/ T140 w 13458"/>
                <a:gd name="T142" fmla="+- 0 1093 -12327"/>
                <a:gd name="T143" fmla="*/ 1093 h 13935"/>
                <a:gd name="T144" fmla="+- 0 16101 15363"/>
                <a:gd name="T145" fmla="*/ T144 w 13458"/>
                <a:gd name="T146" fmla="+- 0 911 -12327"/>
                <a:gd name="T147" fmla="*/ 911 h 13935"/>
                <a:gd name="T148" fmla="+- 0 16101 15363"/>
                <a:gd name="T149" fmla="*/ T148 w 13458"/>
                <a:gd name="T150" fmla="+- 0 796 -12327"/>
                <a:gd name="T151" fmla="*/ 796 h 13935"/>
                <a:gd name="T152" fmla="+- 0 16281 15363"/>
                <a:gd name="T153" fmla="*/ T152 w 13458"/>
                <a:gd name="T154" fmla="+- 0 468 -12327"/>
                <a:gd name="T155" fmla="*/ 468 h 13935"/>
                <a:gd name="T156" fmla="+- 0 15986 15363"/>
                <a:gd name="T157" fmla="*/ T156 w 13458"/>
                <a:gd name="T158" fmla="+- 0 -1439 -12327"/>
                <a:gd name="T159" fmla="*/ -1439 h 13935"/>
                <a:gd name="T160" fmla="+- 0 15986 15363"/>
                <a:gd name="T161" fmla="*/ T160 w 13458"/>
                <a:gd name="T162" fmla="+- 0 796 -12327"/>
                <a:gd name="T163" fmla="*/ 796 h 13935"/>
                <a:gd name="T164" fmla="+- 0 15986 15363"/>
                <a:gd name="T165" fmla="*/ T164 w 13458"/>
                <a:gd name="T166" fmla="+- 0 1093 -12327"/>
                <a:gd name="T167" fmla="*/ 1093 h 13935"/>
                <a:gd name="T168" fmla="+- 0 15986 15363"/>
                <a:gd name="T169" fmla="*/ T168 w 13458"/>
                <a:gd name="T170" fmla="+- 0 911 -12327"/>
                <a:gd name="T171" fmla="*/ 911 h 13935"/>
                <a:gd name="T172" fmla="+- 0 15806 15363"/>
                <a:gd name="T173" fmla="*/ T172 w 13458"/>
                <a:gd name="T174" fmla="+- 0 583 -12327"/>
                <a:gd name="T175" fmla="*/ 583 h 13935"/>
                <a:gd name="T176" fmla="+- 0 15806 15363"/>
                <a:gd name="T177" fmla="*/ T176 w 13458"/>
                <a:gd name="T178" fmla="+- 0 582 -12327"/>
                <a:gd name="T179" fmla="*/ 582 h 13935"/>
                <a:gd name="T180" fmla="+- 0 15806 15363"/>
                <a:gd name="T181" fmla="*/ T180 w 13458"/>
                <a:gd name="T182" fmla="+- 0 468 -12327"/>
                <a:gd name="T183" fmla="*/ 468 h 13935"/>
                <a:gd name="T184" fmla="+- 0 15806 15363"/>
                <a:gd name="T185" fmla="*/ T184 w 13458"/>
                <a:gd name="T186" fmla="+- 0 467 -12327"/>
                <a:gd name="T187" fmla="*/ 467 h 13935"/>
                <a:gd name="T188" fmla="+- 0 15806 15363"/>
                <a:gd name="T189" fmla="*/ T188 w 13458"/>
                <a:gd name="T190" fmla="+- 0 -9278 -12327"/>
                <a:gd name="T191" fmla="*/ -9278 h 13935"/>
                <a:gd name="T192" fmla="+- 0 15986 15363"/>
                <a:gd name="T193" fmla="*/ T192 w 13458"/>
                <a:gd name="T194" fmla="+- 0 -11186 -12327"/>
                <a:gd name="T195" fmla="*/ -11186 h 13935"/>
                <a:gd name="T196" fmla="+- 0 16101 15363"/>
                <a:gd name="T197" fmla="*/ T196 w 13458"/>
                <a:gd name="T198" fmla="+- 0 -11186 -12327"/>
                <a:gd name="T199" fmla="*/ -11186 h 13935"/>
                <a:gd name="T200" fmla="+- 0 16396 15363"/>
                <a:gd name="T201" fmla="*/ T200 w 13458"/>
                <a:gd name="T202" fmla="+- 0 -9886 -12327"/>
                <a:gd name="T203" fmla="*/ -9886 h 13935"/>
                <a:gd name="T204" fmla="+- 0 17907 15363"/>
                <a:gd name="T205" fmla="*/ T204 w 13458"/>
                <a:gd name="T206" fmla="+- 0 -11301 -12327"/>
                <a:gd name="T207" fmla="*/ -11301 h 13935"/>
                <a:gd name="T208" fmla="+- 0 18410 15363"/>
                <a:gd name="T209" fmla="*/ T208 w 13458"/>
                <a:gd name="T210" fmla="+- 0 -11515 -12327"/>
                <a:gd name="T211" fmla="*/ -11515 h 13935"/>
                <a:gd name="T212" fmla="+- 0 16396 15363"/>
                <a:gd name="T213" fmla="*/ T212 w 13458"/>
                <a:gd name="T214" fmla="+- 0 -11811 -12327"/>
                <a:gd name="T215" fmla="*/ -11811 h 13935"/>
                <a:gd name="T216" fmla="+- 0 18410 15363"/>
                <a:gd name="T217" fmla="*/ T216 w 13458"/>
                <a:gd name="T218" fmla="+- 0 -11811 -12327"/>
                <a:gd name="T219" fmla="*/ -11811 h 13935"/>
                <a:gd name="T220" fmla="+- 0 28109 15363"/>
                <a:gd name="T221" fmla="*/ T220 w 13458"/>
                <a:gd name="T222" fmla="+- 0 -11811 -12327"/>
                <a:gd name="T223" fmla="*/ -11811 h 13935"/>
                <a:gd name="T224" fmla="+- 0 28224 15363"/>
                <a:gd name="T225" fmla="*/ T224 w 13458"/>
                <a:gd name="T226" fmla="+- 0 -11811 -12327"/>
                <a:gd name="T227" fmla="*/ -11811 h 13935"/>
                <a:gd name="T228" fmla="+- 0 28404 15363"/>
                <a:gd name="T229" fmla="*/ T228 w 13458"/>
                <a:gd name="T230" fmla="+- 0 -11925 -12327"/>
                <a:gd name="T231" fmla="*/ -11925 h 13935"/>
                <a:gd name="T232" fmla="+- 0 28706 15363"/>
                <a:gd name="T233" fmla="*/ T232 w 13458"/>
                <a:gd name="T234" fmla="+- 0 -1439 -12327"/>
                <a:gd name="T235" fmla="*/ -1439 h 13935"/>
                <a:gd name="T236" fmla="+- 0 28821 15363"/>
                <a:gd name="T237" fmla="*/ T236 w 13458"/>
                <a:gd name="T238" fmla="+- 0 -11515 -12327"/>
                <a:gd name="T239" fmla="*/ -11515 h 13935"/>
                <a:gd name="T240" fmla="+- 0 28756 15363"/>
                <a:gd name="T241" fmla="*/ T240 w 13458"/>
                <a:gd name="T242" fmla="+- 0 -11301 -12327"/>
                <a:gd name="T243" fmla="*/ -11301 h 13935"/>
                <a:gd name="T244" fmla="+- 0 28821 15363"/>
                <a:gd name="T245" fmla="*/ T244 w 13458"/>
                <a:gd name="T246" fmla="+- 0 -11301 -12327"/>
                <a:gd name="T247" fmla="*/ -11301 h 1393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</a:cxnLst>
              <a:rect l="0" t="0" r="r" b="b"/>
              <a:pathLst>
                <a:path w="13458" h="13935">
                  <a:moveTo>
                    <a:pt x="12746" y="697"/>
                  </a:moveTo>
                  <a:lnTo>
                    <a:pt x="10732" y="697"/>
                  </a:lnTo>
                  <a:lnTo>
                    <a:pt x="10732" y="812"/>
                  </a:lnTo>
                  <a:lnTo>
                    <a:pt x="12746" y="812"/>
                  </a:lnTo>
                  <a:lnTo>
                    <a:pt x="12746" y="697"/>
                  </a:lnTo>
                  <a:close/>
                  <a:moveTo>
                    <a:pt x="13041" y="697"/>
                  </a:moveTo>
                  <a:lnTo>
                    <a:pt x="12861" y="697"/>
                  </a:lnTo>
                  <a:lnTo>
                    <a:pt x="12861" y="812"/>
                  </a:lnTo>
                  <a:lnTo>
                    <a:pt x="13041" y="812"/>
                  </a:lnTo>
                  <a:lnTo>
                    <a:pt x="13041" y="697"/>
                  </a:lnTo>
                  <a:close/>
                  <a:moveTo>
                    <a:pt x="13041" y="402"/>
                  </a:moveTo>
                  <a:lnTo>
                    <a:pt x="10732" y="402"/>
                  </a:lnTo>
                  <a:lnTo>
                    <a:pt x="3047" y="402"/>
                  </a:lnTo>
                  <a:lnTo>
                    <a:pt x="1033" y="402"/>
                  </a:lnTo>
                  <a:lnTo>
                    <a:pt x="1033" y="458"/>
                  </a:lnTo>
                  <a:lnTo>
                    <a:pt x="1033" y="459"/>
                  </a:lnTo>
                  <a:lnTo>
                    <a:pt x="918" y="459"/>
                  </a:lnTo>
                  <a:lnTo>
                    <a:pt x="918" y="516"/>
                  </a:lnTo>
                  <a:lnTo>
                    <a:pt x="918" y="697"/>
                  </a:lnTo>
                  <a:lnTo>
                    <a:pt x="918" y="812"/>
                  </a:lnTo>
                  <a:lnTo>
                    <a:pt x="918" y="1026"/>
                  </a:lnTo>
                  <a:lnTo>
                    <a:pt x="738" y="1026"/>
                  </a:lnTo>
                  <a:lnTo>
                    <a:pt x="738" y="812"/>
                  </a:lnTo>
                  <a:lnTo>
                    <a:pt x="918" y="812"/>
                  </a:lnTo>
                  <a:lnTo>
                    <a:pt x="918" y="697"/>
                  </a:lnTo>
                  <a:lnTo>
                    <a:pt x="738" y="697"/>
                  </a:lnTo>
                  <a:lnTo>
                    <a:pt x="738" y="516"/>
                  </a:lnTo>
                  <a:lnTo>
                    <a:pt x="918" y="516"/>
                  </a:lnTo>
                  <a:lnTo>
                    <a:pt x="918" y="459"/>
                  </a:lnTo>
                  <a:lnTo>
                    <a:pt x="918" y="458"/>
                  </a:lnTo>
                  <a:lnTo>
                    <a:pt x="1033" y="458"/>
                  </a:lnTo>
                  <a:lnTo>
                    <a:pt x="1033" y="402"/>
                  </a:lnTo>
                  <a:lnTo>
                    <a:pt x="738" y="402"/>
                  </a:lnTo>
                  <a:lnTo>
                    <a:pt x="738" y="0"/>
                  </a:lnTo>
                  <a:lnTo>
                    <a:pt x="623" y="0"/>
                  </a:lnTo>
                  <a:lnTo>
                    <a:pt x="623" y="402"/>
                  </a:lnTo>
                  <a:lnTo>
                    <a:pt x="623" y="516"/>
                  </a:lnTo>
                  <a:lnTo>
                    <a:pt x="623" y="697"/>
                  </a:lnTo>
                  <a:lnTo>
                    <a:pt x="443" y="697"/>
                  </a:lnTo>
                  <a:lnTo>
                    <a:pt x="443" y="516"/>
                  </a:lnTo>
                  <a:lnTo>
                    <a:pt x="623" y="516"/>
                  </a:lnTo>
                  <a:lnTo>
                    <a:pt x="623" y="402"/>
                  </a:lnTo>
                  <a:lnTo>
                    <a:pt x="328" y="402"/>
                  </a:lnTo>
                  <a:lnTo>
                    <a:pt x="328" y="516"/>
                  </a:lnTo>
                  <a:lnTo>
                    <a:pt x="328" y="697"/>
                  </a:lnTo>
                  <a:lnTo>
                    <a:pt x="0" y="697"/>
                  </a:lnTo>
                  <a:lnTo>
                    <a:pt x="0" y="812"/>
                  </a:lnTo>
                  <a:lnTo>
                    <a:pt x="328" y="812"/>
                  </a:lnTo>
                  <a:lnTo>
                    <a:pt x="443" y="812"/>
                  </a:lnTo>
                  <a:lnTo>
                    <a:pt x="623" y="812"/>
                  </a:lnTo>
                  <a:lnTo>
                    <a:pt x="623" y="1026"/>
                  </a:lnTo>
                  <a:lnTo>
                    <a:pt x="443" y="1026"/>
                  </a:lnTo>
                  <a:lnTo>
                    <a:pt x="385" y="1026"/>
                  </a:lnTo>
                  <a:lnTo>
                    <a:pt x="443" y="1026"/>
                  </a:lnTo>
                  <a:lnTo>
                    <a:pt x="443" y="812"/>
                  </a:lnTo>
                  <a:lnTo>
                    <a:pt x="328" y="812"/>
                  </a:lnTo>
                  <a:lnTo>
                    <a:pt x="328" y="1026"/>
                  </a:lnTo>
                  <a:lnTo>
                    <a:pt x="328" y="1140"/>
                  </a:lnTo>
                  <a:lnTo>
                    <a:pt x="328" y="3048"/>
                  </a:lnTo>
                  <a:lnTo>
                    <a:pt x="328" y="3049"/>
                  </a:lnTo>
                  <a:lnTo>
                    <a:pt x="328" y="10887"/>
                  </a:lnTo>
                  <a:lnTo>
                    <a:pt x="328" y="10888"/>
                  </a:lnTo>
                  <a:lnTo>
                    <a:pt x="328" y="12794"/>
                  </a:lnTo>
                  <a:lnTo>
                    <a:pt x="328" y="12910"/>
                  </a:lnTo>
                  <a:lnTo>
                    <a:pt x="328" y="13123"/>
                  </a:lnTo>
                  <a:lnTo>
                    <a:pt x="0" y="13123"/>
                  </a:lnTo>
                  <a:lnTo>
                    <a:pt x="0" y="13238"/>
                  </a:lnTo>
                  <a:lnTo>
                    <a:pt x="328" y="13238"/>
                  </a:lnTo>
                  <a:lnTo>
                    <a:pt x="328" y="13420"/>
                  </a:lnTo>
                  <a:lnTo>
                    <a:pt x="328" y="13534"/>
                  </a:lnTo>
                  <a:lnTo>
                    <a:pt x="623" y="13534"/>
                  </a:lnTo>
                  <a:lnTo>
                    <a:pt x="623" y="13935"/>
                  </a:lnTo>
                  <a:lnTo>
                    <a:pt x="738" y="13935"/>
                  </a:lnTo>
                  <a:lnTo>
                    <a:pt x="738" y="13534"/>
                  </a:lnTo>
                  <a:lnTo>
                    <a:pt x="3047" y="13534"/>
                  </a:lnTo>
                  <a:lnTo>
                    <a:pt x="10732" y="13534"/>
                  </a:lnTo>
                  <a:lnTo>
                    <a:pt x="10732" y="13419"/>
                  </a:lnTo>
                  <a:lnTo>
                    <a:pt x="3047" y="13419"/>
                  </a:lnTo>
                  <a:lnTo>
                    <a:pt x="3047" y="13420"/>
                  </a:lnTo>
                  <a:lnTo>
                    <a:pt x="1033" y="13420"/>
                  </a:lnTo>
                  <a:lnTo>
                    <a:pt x="1033" y="13419"/>
                  </a:lnTo>
                  <a:lnTo>
                    <a:pt x="1033" y="13238"/>
                  </a:lnTo>
                  <a:lnTo>
                    <a:pt x="3047" y="13238"/>
                  </a:lnTo>
                  <a:lnTo>
                    <a:pt x="3047" y="13123"/>
                  </a:lnTo>
                  <a:lnTo>
                    <a:pt x="1033" y="13123"/>
                  </a:lnTo>
                  <a:lnTo>
                    <a:pt x="1033" y="12909"/>
                  </a:lnTo>
                  <a:lnTo>
                    <a:pt x="2544" y="12909"/>
                  </a:lnTo>
                  <a:lnTo>
                    <a:pt x="2544" y="12795"/>
                  </a:lnTo>
                  <a:lnTo>
                    <a:pt x="1033" y="12795"/>
                  </a:lnTo>
                  <a:lnTo>
                    <a:pt x="1033" y="11494"/>
                  </a:lnTo>
                  <a:lnTo>
                    <a:pt x="918" y="11494"/>
                  </a:lnTo>
                  <a:lnTo>
                    <a:pt x="918" y="12795"/>
                  </a:lnTo>
                  <a:lnTo>
                    <a:pt x="918" y="12909"/>
                  </a:lnTo>
                  <a:lnTo>
                    <a:pt x="918" y="13123"/>
                  </a:lnTo>
                  <a:lnTo>
                    <a:pt x="918" y="13238"/>
                  </a:lnTo>
                  <a:lnTo>
                    <a:pt x="918" y="13419"/>
                  </a:lnTo>
                  <a:lnTo>
                    <a:pt x="918" y="13420"/>
                  </a:lnTo>
                  <a:lnTo>
                    <a:pt x="738" y="13420"/>
                  </a:lnTo>
                  <a:lnTo>
                    <a:pt x="738" y="13419"/>
                  </a:lnTo>
                  <a:lnTo>
                    <a:pt x="738" y="13238"/>
                  </a:lnTo>
                  <a:lnTo>
                    <a:pt x="918" y="13238"/>
                  </a:lnTo>
                  <a:lnTo>
                    <a:pt x="918" y="13123"/>
                  </a:lnTo>
                  <a:lnTo>
                    <a:pt x="738" y="13123"/>
                  </a:lnTo>
                  <a:lnTo>
                    <a:pt x="738" y="12909"/>
                  </a:lnTo>
                  <a:lnTo>
                    <a:pt x="918" y="12909"/>
                  </a:lnTo>
                  <a:lnTo>
                    <a:pt x="918" y="12795"/>
                  </a:lnTo>
                  <a:lnTo>
                    <a:pt x="738" y="12795"/>
                  </a:lnTo>
                  <a:lnTo>
                    <a:pt x="738" y="10888"/>
                  </a:lnTo>
                  <a:lnTo>
                    <a:pt x="623" y="10888"/>
                  </a:lnTo>
                  <a:lnTo>
                    <a:pt x="623" y="12795"/>
                  </a:lnTo>
                  <a:lnTo>
                    <a:pt x="623" y="12909"/>
                  </a:lnTo>
                  <a:lnTo>
                    <a:pt x="623" y="13123"/>
                  </a:lnTo>
                  <a:lnTo>
                    <a:pt x="623" y="13238"/>
                  </a:lnTo>
                  <a:lnTo>
                    <a:pt x="623" y="13419"/>
                  </a:lnTo>
                  <a:lnTo>
                    <a:pt x="623" y="13420"/>
                  </a:lnTo>
                  <a:lnTo>
                    <a:pt x="443" y="13420"/>
                  </a:lnTo>
                  <a:lnTo>
                    <a:pt x="443" y="13238"/>
                  </a:lnTo>
                  <a:lnTo>
                    <a:pt x="623" y="13238"/>
                  </a:lnTo>
                  <a:lnTo>
                    <a:pt x="623" y="13123"/>
                  </a:lnTo>
                  <a:lnTo>
                    <a:pt x="443" y="13123"/>
                  </a:lnTo>
                  <a:lnTo>
                    <a:pt x="443" y="12910"/>
                  </a:lnTo>
                  <a:lnTo>
                    <a:pt x="385" y="12910"/>
                  </a:lnTo>
                  <a:lnTo>
                    <a:pt x="385" y="12909"/>
                  </a:lnTo>
                  <a:lnTo>
                    <a:pt x="443" y="12909"/>
                  </a:lnTo>
                  <a:lnTo>
                    <a:pt x="623" y="12909"/>
                  </a:lnTo>
                  <a:lnTo>
                    <a:pt x="623" y="12795"/>
                  </a:lnTo>
                  <a:lnTo>
                    <a:pt x="443" y="12795"/>
                  </a:lnTo>
                  <a:lnTo>
                    <a:pt x="385" y="12795"/>
                  </a:lnTo>
                  <a:lnTo>
                    <a:pt x="385" y="12794"/>
                  </a:lnTo>
                  <a:lnTo>
                    <a:pt x="443" y="12794"/>
                  </a:lnTo>
                  <a:lnTo>
                    <a:pt x="443" y="10888"/>
                  </a:lnTo>
                  <a:lnTo>
                    <a:pt x="443" y="10887"/>
                  </a:lnTo>
                  <a:lnTo>
                    <a:pt x="443" y="3049"/>
                  </a:lnTo>
                  <a:lnTo>
                    <a:pt x="443" y="3048"/>
                  </a:lnTo>
                  <a:lnTo>
                    <a:pt x="443" y="1141"/>
                  </a:lnTo>
                  <a:lnTo>
                    <a:pt x="623" y="1141"/>
                  </a:lnTo>
                  <a:lnTo>
                    <a:pt x="623" y="3048"/>
                  </a:lnTo>
                  <a:lnTo>
                    <a:pt x="738" y="3048"/>
                  </a:lnTo>
                  <a:lnTo>
                    <a:pt x="738" y="1141"/>
                  </a:lnTo>
                  <a:lnTo>
                    <a:pt x="918" y="1141"/>
                  </a:lnTo>
                  <a:lnTo>
                    <a:pt x="918" y="2441"/>
                  </a:lnTo>
                  <a:lnTo>
                    <a:pt x="1033" y="2441"/>
                  </a:lnTo>
                  <a:lnTo>
                    <a:pt x="1033" y="1141"/>
                  </a:lnTo>
                  <a:lnTo>
                    <a:pt x="2544" y="1141"/>
                  </a:lnTo>
                  <a:lnTo>
                    <a:pt x="2544" y="1026"/>
                  </a:lnTo>
                  <a:lnTo>
                    <a:pt x="1033" y="1026"/>
                  </a:lnTo>
                  <a:lnTo>
                    <a:pt x="1033" y="812"/>
                  </a:lnTo>
                  <a:lnTo>
                    <a:pt x="3047" y="812"/>
                  </a:lnTo>
                  <a:lnTo>
                    <a:pt x="3047" y="697"/>
                  </a:lnTo>
                  <a:lnTo>
                    <a:pt x="1033" y="697"/>
                  </a:lnTo>
                  <a:lnTo>
                    <a:pt x="1033" y="516"/>
                  </a:lnTo>
                  <a:lnTo>
                    <a:pt x="3047" y="516"/>
                  </a:lnTo>
                  <a:lnTo>
                    <a:pt x="10732" y="516"/>
                  </a:lnTo>
                  <a:lnTo>
                    <a:pt x="12746" y="516"/>
                  </a:lnTo>
                  <a:lnTo>
                    <a:pt x="12746" y="458"/>
                  </a:lnTo>
                  <a:lnTo>
                    <a:pt x="12861" y="458"/>
                  </a:lnTo>
                  <a:lnTo>
                    <a:pt x="12861" y="516"/>
                  </a:lnTo>
                  <a:lnTo>
                    <a:pt x="13041" y="516"/>
                  </a:lnTo>
                  <a:lnTo>
                    <a:pt x="13041" y="458"/>
                  </a:lnTo>
                  <a:lnTo>
                    <a:pt x="13041" y="402"/>
                  </a:lnTo>
                  <a:close/>
                  <a:moveTo>
                    <a:pt x="13458" y="3048"/>
                  </a:moveTo>
                  <a:lnTo>
                    <a:pt x="13343" y="3048"/>
                  </a:lnTo>
                  <a:lnTo>
                    <a:pt x="13343" y="10888"/>
                  </a:lnTo>
                  <a:lnTo>
                    <a:pt x="13458" y="10888"/>
                  </a:lnTo>
                  <a:lnTo>
                    <a:pt x="13458" y="3048"/>
                  </a:lnTo>
                  <a:close/>
                  <a:moveTo>
                    <a:pt x="13458" y="812"/>
                  </a:moveTo>
                  <a:lnTo>
                    <a:pt x="13343" y="812"/>
                  </a:lnTo>
                  <a:lnTo>
                    <a:pt x="13343" y="1026"/>
                  </a:lnTo>
                  <a:lnTo>
                    <a:pt x="13393" y="1026"/>
                  </a:lnTo>
                  <a:lnTo>
                    <a:pt x="13393" y="1140"/>
                  </a:lnTo>
                  <a:lnTo>
                    <a:pt x="13458" y="1140"/>
                  </a:lnTo>
                  <a:lnTo>
                    <a:pt x="13458" y="1026"/>
                  </a:lnTo>
                  <a:lnTo>
                    <a:pt x="13458" y="812"/>
                  </a:lnTo>
                  <a:close/>
                </a:path>
              </a:pathLst>
            </a:custGeom>
            <a:solidFill>
              <a:srgbClr val="3C3B3C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AutoShape 7">
              <a:extLst>
                <a:ext uri="{FF2B5EF4-FFF2-40B4-BE49-F238E27FC236}">
                  <a16:creationId xmlns="" xmlns:a16="http://schemas.microsoft.com/office/drawing/2014/main" id="{5FAC1B10-7B2D-8CA2-1977-B365F15E4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5" y="-12327"/>
              <a:ext cx="3047" cy="13935"/>
            </a:xfrm>
            <a:custGeom>
              <a:avLst/>
              <a:gdLst>
                <a:gd name="T0" fmla="+- 0 28821 26095"/>
                <a:gd name="T1" fmla="*/ T0 w 3047"/>
                <a:gd name="T2" fmla="+- 0 796 -12327"/>
                <a:gd name="T3" fmla="*/ 796 h 13935"/>
                <a:gd name="T4" fmla="+- 0 28821 26095"/>
                <a:gd name="T5" fmla="*/ T4 w 3047"/>
                <a:gd name="T6" fmla="+- 0 467 -12327"/>
                <a:gd name="T7" fmla="*/ 467 h 13935"/>
                <a:gd name="T8" fmla="+- 0 28706 26095"/>
                <a:gd name="T9" fmla="*/ T8 w 3047"/>
                <a:gd name="T10" fmla="+- 0 -1440 -12327"/>
                <a:gd name="T11" fmla="*/ -1440 h 13935"/>
                <a:gd name="T12" fmla="+- 0 28756 26095"/>
                <a:gd name="T13" fmla="*/ T12 w 3047"/>
                <a:gd name="T14" fmla="+- 0 467 -12327"/>
                <a:gd name="T15" fmla="*/ 467 h 13935"/>
                <a:gd name="T16" fmla="+- 0 28756 26095"/>
                <a:gd name="T17" fmla="*/ T16 w 3047"/>
                <a:gd name="T18" fmla="+- 0 582 -12327"/>
                <a:gd name="T19" fmla="*/ 582 h 13935"/>
                <a:gd name="T20" fmla="+- 0 28706 26095"/>
                <a:gd name="T21" fmla="*/ T20 w 3047"/>
                <a:gd name="T22" fmla="+- 0 583 -12327"/>
                <a:gd name="T23" fmla="*/ 583 h 13935"/>
                <a:gd name="T24" fmla="+- 0 28706 26095"/>
                <a:gd name="T25" fmla="*/ T24 w 3047"/>
                <a:gd name="T26" fmla="+- 0 911 -12327"/>
                <a:gd name="T27" fmla="*/ 911 h 13935"/>
                <a:gd name="T28" fmla="+- 0 28519 26095"/>
                <a:gd name="T29" fmla="*/ T28 w 3047"/>
                <a:gd name="T30" fmla="+- 0 1093 -12327"/>
                <a:gd name="T31" fmla="*/ 1093 h 13935"/>
                <a:gd name="T32" fmla="+- 0 28519 26095"/>
                <a:gd name="T33" fmla="*/ T32 w 3047"/>
                <a:gd name="T34" fmla="+- 0 911 -12327"/>
                <a:gd name="T35" fmla="*/ 911 h 13935"/>
                <a:gd name="T36" fmla="+- 0 28706 26095"/>
                <a:gd name="T37" fmla="*/ T36 w 3047"/>
                <a:gd name="T38" fmla="+- 0 796 -12327"/>
                <a:gd name="T39" fmla="*/ 796 h 13935"/>
                <a:gd name="T40" fmla="+- 0 28519 26095"/>
                <a:gd name="T41" fmla="*/ T40 w 3047"/>
                <a:gd name="T42" fmla="+- 0 582 -12327"/>
                <a:gd name="T43" fmla="*/ 582 h 13935"/>
                <a:gd name="T44" fmla="+- 0 28756 26095"/>
                <a:gd name="T45" fmla="*/ T44 w 3047"/>
                <a:gd name="T46" fmla="+- 0 582 -12327"/>
                <a:gd name="T47" fmla="*/ 582 h 13935"/>
                <a:gd name="T48" fmla="+- 0 28706 26095"/>
                <a:gd name="T49" fmla="*/ T48 w 3047"/>
                <a:gd name="T50" fmla="+- 0 468 -12327"/>
                <a:gd name="T51" fmla="*/ 468 h 13935"/>
                <a:gd name="T52" fmla="+- 0 28519 26095"/>
                <a:gd name="T53" fmla="*/ T52 w 3047"/>
                <a:gd name="T54" fmla="+- 0 -1439 -12327"/>
                <a:gd name="T55" fmla="*/ -1439 h 13935"/>
                <a:gd name="T56" fmla="+- 0 28404 26095"/>
                <a:gd name="T57" fmla="*/ T56 w 3047"/>
                <a:gd name="T58" fmla="+- 0 468 -12327"/>
                <a:gd name="T59" fmla="*/ 468 h 13935"/>
                <a:gd name="T60" fmla="+- 0 28404 26095"/>
                <a:gd name="T61" fmla="*/ T60 w 3047"/>
                <a:gd name="T62" fmla="+- 0 796 -12327"/>
                <a:gd name="T63" fmla="*/ 796 h 13935"/>
                <a:gd name="T64" fmla="+- 0 28404 26095"/>
                <a:gd name="T65" fmla="*/ T64 w 3047"/>
                <a:gd name="T66" fmla="+- 0 1092 -12327"/>
                <a:gd name="T67" fmla="*/ 1092 h 13935"/>
                <a:gd name="T68" fmla="+- 0 28224 26095"/>
                <a:gd name="T69" fmla="*/ T68 w 3047"/>
                <a:gd name="T70" fmla="+- 0 1093 -12327"/>
                <a:gd name="T71" fmla="*/ 1093 h 13935"/>
                <a:gd name="T72" fmla="+- 0 28224 26095"/>
                <a:gd name="T73" fmla="*/ T72 w 3047"/>
                <a:gd name="T74" fmla="+- 0 911 -12327"/>
                <a:gd name="T75" fmla="*/ 911 h 13935"/>
                <a:gd name="T76" fmla="+- 0 28404 26095"/>
                <a:gd name="T77" fmla="*/ T76 w 3047"/>
                <a:gd name="T78" fmla="+- 0 796 -12327"/>
                <a:gd name="T79" fmla="*/ 796 h 13935"/>
                <a:gd name="T80" fmla="+- 0 28224 26095"/>
                <a:gd name="T81" fmla="*/ T80 w 3047"/>
                <a:gd name="T82" fmla="+- 0 582 -12327"/>
                <a:gd name="T83" fmla="*/ 582 h 13935"/>
                <a:gd name="T84" fmla="+- 0 28404 26095"/>
                <a:gd name="T85" fmla="*/ T84 w 3047"/>
                <a:gd name="T86" fmla="+- 0 468 -12327"/>
                <a:gd name="T87" fmla="*/ 468 h 13935"/>
                <a:gd name="T88" fmla="+- 0 28224 26095"/>
                <a:gd name="T89" fmla="*/ T88 w 3047"/>
                <a:gd name="T90" fmla="+- 0 -833 -12327"/>
                <a:gd name="T91" fmla="*/ -833 h 13935"/>
                <a:gd name="T92" fmla="+- 0 28109 26095"/>
                <a:gd name="T93" fmla="*/ T92 w 3047"/>
                <a:gd name="T94" fmla="+- 0 468 -12327"/>
                <a:gd name="T95" fmla="*/ 468 h 13935"/>
                <a:gd name="T96" fmla="+- 0 26598 26095"/>
                <a:gd name="T97" fmla="*/ T96 w 3047"/>
                <a:gd name="T98" fmla="+- 0 582 -12327"/>
                <a:gd name="T99" fmla="*/ 582 h 13935"/>
                <a:gd name="T100" fmla="+- 0 28109 26095"/>
                <a:gd name="T101" fmla="*/ T100 w 3047"/>
                <a:gd name="T102" fmla="+- 0 796 -12327"/>
                <a:gd name="T103" fmla="*/ 796 h 13935"/>
                <a:gd name="T104" fmla="+- 0 26095 26095"/>
                <a:gd name="T105" fmla="*/ T104 w 3047"/>
                <a:gd name="T106" fmla="+- 0 911 -12327"/>
                <a:gd name="T107" fmla="*/ 911 h 13935"/>
                <a:gd name="T108" fmla="+- 0 28109 26095"/>
                <a:gd name="T109" fmla="*/ T108 w 3047"/>
                <a:gd name="T110" fmla="+- 0 1092 -12327"/>
                <a:gd name="T111" fmla="*/ 1092 h 13935"/>
                <a:gd name="T112" fmla="+- 0 26095 26095"/>
                <a:gd name="T113" fmla="*/ T112 w 3047"/>
                <a:gd name="T114" fmla="+- 0 1093 -12327"/>
                <a:gd name="T115" fmla="*/ 1093 h 13935"/>
                <a:gd name="T116" fmla="+- 0 26095 26095"/>
                <a:gd name="T117" fmla="*/ T116 w 3047"/>
                <a:gd name="T118" fmla="+- 0 1207 -12327"/>
                <a:gd name="T119" fmla="*/ 1207 h 13935"/>
                <a:gd name="T120" fmla="+- 0 28404 26095"/>
                <a:gd name="T121" fmla="*/ T120 w 3047"/>
                <a:gd name="T122" fmla="+- 0 1207 -12327"/>
                <a:gd name="T123" fmla="*/ 1207 h 13935"/>
                <a:gd name="T124" fmla="+- 0 28519 26095"/>
                <a:gd name="T125" fmla="*/ T124 w 3047"/>
                <a:gd name="T126" fmla="+- 0 1608 -12327"/>
                <a:gd name="T127" fmla="*/ 1608 h 13935"/>
                <a:gd name="T128" fmla="+- 0 28519 26095"/>
                <a:gd name="T129" fmla="*/ T128 w 3047"/>
                <a:gd name="T130" fmla="+- 0 1207 -12327"/>
                <a:gd name="T131" fmla="*/ 1207 h 13935"/>
                <a:gd name="T132" fmla="+- 0 28821 26095"/>
                <a:gd name="T133" fmla="*/ T132 w 3047"/>
                <a:gd name="T134" fmla="+- 0 1093 -12327"/>
                <a:gd name="T135" fmla="*/ 1093 h 13935"/>
                <a:gd name="T136" fmla="+- 0 29142 26095"/>
                <a:gd name="T137" fmla="*/ T136 w 3047"/>
                <a:gd name="T138" fmla="+- 0 911 -12327"/>
                <a:gd name="T139" fmla="*/ 911 h 13935"/>
                <a:gd name="T140" fmla="+- 0 29142 26095"/>
                <a:gd name="T141" fmla="*/ T140 w 3047"/>
                <a:gd name="T142" fmla="+- 0 -11630 -12327"/>
                <a:gd name="T143" fmla="*/ -11630 h 13935"/>
                <a:gd name="T144" fmla="+- 0 28821 26095"/>
                <a:gd name="T145" fmla="*/ T144 w 3047"/>
                <a:gd name="T146" fmla="+- 0 -11811 -12327"/>
                <a:gd name="T147" fmla="*/ -11811 h 13935"/>
                <a:gd name="T148" fmla="+- 0 28706 26095"/>
                <a:gd name="T149" fmla="*/ T148 w 3047"/>
                <a:gd name="T150" fmla="+- 0 -11925 -12327"/>
                <a:gd name="T151" fmla="*/ -11925 h 13935"/>
                <a:gd name="T152" fmla="+- 0 28706 26095"/>
                <a:gd name="T153" fmla="*/ T152 w 3047"/>
                <a:gd name="T154" fmla="+- 0 -11630 -12327"/>
                <a:gd name="T155" fmla="*/ -11630 h 13935"/>
                <a:gd name="T156" fmla="+- 0 28519 26095"/>
                <a:gd name="T157" fmla="*/ T156 w 3047"/>
                <a:gd name="T158" fmla="+- 0 -11811 -12327"/>
                <a:gd name="T159" fmla="*/ -11811 h 13935"/>
                <a:gd name="T160" fmla="+- 0 28706 26095"/>
                <a:gd name="T161" fmla="*/ T160 w 3047"/>
                <a:gd name="T162" fmla="+- 0 -11811 -12327"/>
                <a:gd name="T163" fmla="*/ -11811 h 13935"/>
                <a:gd name="T164" fmla="+- 0 28519 26095"/>
                <a:gd name="T165" fmla="*/ T164 w 3047"/>
                <a:gd name="T166" fmla="+- 0 -11925 -12327"/>
                <a:gd name="T167" fmla="*/ -11925 h 13935"/>
                <a:gd name="T168" fmla="+- 0 28519 26095"/>
                <a:gd name="T169" fmla="*/ T168 w 3047"/>
                <a:gd name="T170" fmla="+- 0 -12327 -12327"/>
                <a:gd name="T171" fmla="*/ -12327 h 13935"/>
                <a:gd name="T172" fmla="+- 0 28404 26095"/>
                <a:gd name="T173" fmla="*/ T172 w 3047"/>
                <a:gd name="T174" fmla="+- 0 -11925 -12327"/>
                <a:gd name="T175" fmla="*/ -11925 h 13935"/>
                <a:gd name="T176" fmla="+- 0 28404 26095"/>
                <a:gd name="T177" fmla="*/ T176 w 3047"/>
                <a:gd name="T178" fmla="+- 0 -11630 -12327"/>
                <a:gd name="T179" fmla="*/ -11630 h 13935"/>
                <a:gd name="T180" fmla="+- 0 28404 26095"/>
                <a:gd name="T181" fmla="*/ T180 w 3047"/>
                <a:gd name="T182" fmla="+- 0 -11301 -12327"/>
                <a:gd name="T183" fmla="*/ -11301 h 13935"/>
                <a:gd name="T184" fmla="+- 0 28224 26095"/>
                <a:gd name="T185" fmla="*/ T184 w 3047"/>
                <a:gd name="T186" fmla="+- 0 -11515 -12327"/>
                <a:gd name="T187" fmla="*/ -11515 h 13935"/>
                <a:gd name="T188" fmla="+- 0 28224 26095"/>
                <a:gd name="T189" fmla="*/ T188 w 3047"/>
                <a:gd name="T190" fmla="+- 0 -11811 -12327"/>
                <a:gd name="T191" fmla="*/ -11811 h 13935"/>
                <a:gd name="T192" fmla="+- 0 28109 26095"/>
                <a:gd name="T193" fmla="*/ T192 w 3047"/>
                <a:gd name="T194" fmla="+- 0 -11868 -12327"/>
                <a:gd name="T195" fmla="*/ -11868 h 13935"/>
                <a:gd name="T196" fmla="+- 0 28109 26095"/>
                <a:gd name="T197" fmla="*/ T196 w 3047"/>
                <a:gd name="T198" fmla="+- 0 -11630 -12327"/>
                <a:gd name="T199" fmla="*/ -11630 h 13935"/>
                <a:gd name="T200" fmla="+- 0 28109 26095"/>
                <a:gd name="T201" fmla="*/ T200 w 3047"/>
                <a:gd name="T202" fmla="+- 0 -11301 -12327"/>
                <a:gd name="T203" fmla="*/ -11301 h 13935"/>
                <a:gd name="T204" fmla="+- 0 26598 26095"/>
                <a:gd name="T205" fmla="*/ T204 w 3047"/>
                <a:gd name="T206" fmla="+- 0 -11186 -12327"/>
                <a:gd name="T207" fmla="*/ -11186 h 13935"/>
                <a:gd name="T208" fmla="+- 0 28109 26095"/>
                <a:gd name="T209" fmla="*/ T208 w 3047"/>
                <a:gd name="T210" fmla="+- 0 -9886 -12327"/>
                <a:gd name="T211" fmla="*/ -9886 h 13935"/>
                <a:gd name="T212" fmla="+- 0 28224 26095"/>
                <a:gd name="T213" fmla="*/ T212 w 3047"/>
                <a:gd name="T214" fmla="+- 0 -11186 -12327"/>
                <a:gd name="T215" fmla="*/ -11186 h 13935"/>
                <a:gd name="T216" fmla="+- 0 28404 26095"/>
                <a:gd name="T217" fmla="*/ T216 w 3047"/>
                <a:gd name="T218" fmla="+- 0 -9279 -12327"/>
                <a:gd name="T219" fmla="*/ -9279 h 13935"/>
                <a:gd name="T220" fmla="+- 0 28519 26095"/>
                <a:gd name="T221" fmla="*/ T220 w 3047"/>
                <a:gd name="T222" fmla="+- 0 -11186 -12327"/>
                <a:gd name="T223" fmla="*/ -11186 h 13935"/>
                <a:gd name="T224" fmla="+- 0 28706 26095"/>
                <a:gd name="T225" fmla="*/ T224 w 3047"/>
                <a:gd name="T226" fmla="+- 0 -9278 -12327"/>
                <a:gd name="T227" fmla="*/ -9278 h 13935"/>
                <a:gd name="T228" fmla="+- 0 28821 26095"/>
                <a:gd name="T229" fmla="*/ T228 w 3047"/>
                <a:gd name="T230" fmla="+- 0 -11187 -12327"/>
                <a:gd name="T231" fmla="*/ -11187 h 13935"/>
                <a:gd name="T232" fmla="+- 0 28756 26095"/>
                <a:gd name="T233" fmla="*/ T232 w 3047"/>
                <a:gd name="T234" fmla="+- 0 -11301 -12327"/>
                <a:gd name="T235" fmla="*/ -11301 h 13935"/>
                <a:gd name="T236" fmla="+- 0 28706 26095"/>
                <a:gd name="T237" fmla="*/ T236 w 3047"/>
                <a:gd name="T238" fmla="+- 0 -11301 -12327"/>
                <a:gd name="T239" fmla="*/ -11301 h 13935"/>
                <a:gd name="T240" fmla="+- 0 28519 26095"/>
                <a:gd name="T241" fmla="*/ T240 w 3047"/>
                <a:gd name="T242" fmla="+- 0 -11515 -12327"/>
                <a:gd name="T243" fmla="*/ -11515 h 13935"/>
                <a:gd name="T244" fmla="+- 0 28821 26095"/>
                <a:gd name="T245" fmla="*/ T244 w 3047"/>
                <a:gd name="T246" fmla="+- 0 -11515 -12327"/>
                <a:gd name="T247" fmla="*/ -11515 h 13935"/>
                <a:gd name="T248" fmla="+- 0 29142 26095"/>
                <a:gd name="T249" fmla="*/ T248 w 3047"/>
                <a:gd name="T250" fmla="+- 0 -11630 -12327"/>
                <a:gd name="T251" fmla="*/ -11630 h 1393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3047" h="13935">
                  <a:moveTo>
                    <a:pt x="3047" y="13123"/>
                  </a:moveTo>
                  <a:lnTo>
                    <a:pt x="2726" y="13123"/>
                  </a:lnTo>
                  <a:lnTo>
                    <a:pt x="2726" y="12910"/>
                  </a:lnTo>
                  <a:lnTo>
                    <a:pt x="2726" y="12794"/>
                  </a:lnTo>
                  <a:lnTo>
                    <a:pt x="2726" y="10887"/>
                  </a:lnTo>
                  <a:lnTo>
                    <a:pt x="2611" y="10887"/>
                  </a:lnTo>
                  <a:lnTo>
                    <a:pt x="2611" y="12794"/>
                  </a:lnTo>
                  <a:lnTo>
                    <a:pt x="2661" y="12794"/>
                  </a:lnTo>
                  <a:lnTo>
                    <a:pt x="2661" y="12795"/>
                  </a:lnTo>
                  <a:lnTo>
                    <a:pt x="2661" y="12909"/>
                  </a:lnTo>
                  <a:lnTo>
                    <a:pt x="2661" y="12910"/>
                  </a:lnTo>
                  <a:lnTo>
                    <a:pt x="2611" y="12910"/>
                  </a:lnTo>
                  <a:lnTo>
                    <a:pt x="2611" y="13123"/>
                  </a:lnTo>
                  <a:lnTo>
                    <a:pt x="2611" y="13238"/>
                  </a:lnTo>
                  <a:lnTo>
                    <a:pt x="2611" y="13420"/>
                  </a:lnTo>
                  <a:lnTo>
                    <a:pt x="2424" y="13420"/>
                  </a:lnTo>
                  <a:lnTo>
                    <a:pt x="2424" y="13419"/>
                  </a:lnTo>
                  <a:lnTo>
                    <a:pt x="2424" y="13238"/>
                  </a:lnTo>
                  <a:lnTo>
                    <a:pt x="2611" y="13238"/>
                  </a:lnTo>
                  <a:lnTo>
                    <a:pt x="2611" y="13123"/>
                  </a:lnTo>
                  <a:lnTo>
                    <a:pt x="2424" y="13123"/>
                  </a:lnTo>
                  <a:lnTo>
                    <a:pt x="2424" y="12909"/>
                  </a:lnTo>
                  <a:lnTo>
                    <a:pt x="2611" y="12909"/>
                  </a:lnTo>
                  <a:lnTo>
                    <a:pt x="2661" y="12909"/>
                  </a:lnTo>
                  <a:lnTo>
                    <a:pt x="2661" y="12795"/>
                  </a:lnTo>
                  <a:lnTo>
                    <a:pt x="2611" y="12795"/>
                  </a:lnTo>
                  <a:lnTo>
                    <a:pt x="2424" y="12795"/>
                  </a:lnTo>
                  <a:lnTo>
                    <a:pt x="2424" y="10888"/>
                  </a:lnTo>
                  <a:lnTo>
                    <a:pt x="2309" y="10888"/>
                  </a:lnTo>
                  <a:lnTo>
                    <a:pt x="2309" y="12795"/>
                  </a:lnTo>
                  <a:lnTo>
                    <a:pt x="2309" y="12909"/>
                  </a:lnTo>
                  <a:lnTo>
                    <a:pt x="2309" y="13123"/>
                  </a:lnTo>
                  <a:lnTo>
                    <a:pt x="2309" y="13238"/>
                  </a:lnTo>
                  <a:lnTo>
                    <a:pt x="2309" y="13419"/>
                  </a:lnTo>
                  <a:lnTo>
                    <a:pt x="2309" y="13420"/>
                  </a:lnTo>
                  <a:lnTo>
                    <a:pt x="2129" y="13420"/>
                  </a:lnTo>
                  <a:lnTo>
                    <a:pt x="2129" y="13419"/>
                  </a:lnTo>
                  <a:lnTo>
                    <a:pt x="2129" y="13238"/>
                  </a:lnTo>
                  <a:lnTo>
                    <a:pt x="2309" y="13238"/>
                  </a:lnTo>
                  <a:lnTo>
                    <a:pt x="2309" y="13123"/>
                  </a:lnTo>
                  <a:lnTo>
                    <a:pt x="2129" y="13123"/>
                  </a:lnTo>
                  <a:lnTo>
                    <a:pt x="2129" y="12909"/>
                  </a:lnTo>
                  <a:lnTo>
                    <a:pt x="2309" y="12909"/>
                  </a:lnTo>
                  <a:lnTo>
                    <a:pt x="2309" y="12795"/>
                  </a:lnTo>
                  <a:lnTo>
                    <a:pt x="2129" y="12795"/>
                  </a:lnTo>
                  <a:lnTo>
                    <a:pt x="2129" y="11494"/>
                  </a:lnTo>
                  <a:lnTo>
                    <a:pt x="2014" y="11494"/>
                  </a:lnTo>
                  <a:lnTo>
                    <a:pt x="2014" y="12795"/>
                  </a:lnTo>
                  <a:lnTo>
                    <a:pt x="503" y="12795"/>
                  </a:lnTo>
                  <a:lnTo>
                    <a:pt x="503" y="12909"/>
                  </a:lnTo>
                  <a:lnTo>
                    <a:pt x="2014" y="12909"/>
                  </a:lnTo>
                  <a:lnTo>
                    <a:pt x="2014" y="13123"/>
                  </a:lnTo>
                  <a:lnTo>
                    <a:pt x="0" y="13123"/>
                  </a:lnTo>
                  <a:lnTo>
                    <a:pt x="0" y="13238"/>
                  </a:lnTo>
                  <a:lnTo>
                    <a:pt x="2014" y="13238"/>
                  </a:lnTo>
                  <a:lnTo>
                    <a:pt x="2014" y="13419"/>
                  </a:lnTo>
                  <a:lnTo>
                    <a:pt x="2014" y="13420"/>
                  </a:lnTo>
                  <a:lnTo>
                    <a:pt x="0" y="13420"/>
                  </a:lnTo>
                  <a:lnTo>
                    <a:pt x="0" y="13476"/>
                  </a:lnTo>
                  <a:lnTo>
                    <a:pt x="0" y="13534"/>
                  </a:lnTo>
                  <a:lnTo>
                    <a:pt x="2309" y="13534"/>
                  </a:lnTo>
                  <a:lnTo>
                    <a:pt x="2309" y="13935"/>
                  </a:lnTo>
                  <a:lnTo>
                    <a:pt x="2424" y="13935"/>
                  </a:lnTo>
                  <a:lnTo>
                    <a:pt x="2424" y="13534"/>
                  </a:lnTo>
                  <a:lnTo>
                    <a:pt x="2726" y="13534"/>
                  </a:lnTo>
                  <a:lnTo>
                    <a:pt x="2726" y="13420"/>
                  </a:lnTo>
                  <a:lnTo>
                    <a:pt x="2726" y="13238"/>
                  </a:lnTo>
                  <a:lnTo>
                    <a:pt x="3047" y="13238"/>
                  </a:lnTo>
                  <a:lnTo>
                    <a:pt x="3047" y="13123"/>
                  </a:lnTo>
                  <a:close/>
                  <a:moveTo>
                    <a:pt x="3047" y="697"/>
                  </a:moveTo>
                  <a:lnTo>
                    <a:pt x="2726" y="697"/>
                  </a:lnTo>
                  <a:lnTo>
                    <a:pt x="2726" y="516"/>
                  </a:lnTo>
                  <a:lnTo>
                    <a:pt x="2726" y="402"/>
                  </a:lnTo>
                  <a:lnTo>
                    <a:pt x="2611" y="402"/>
                  </a:lnTo>
                  <a:lnTo>
                    <a:pt x="2611" y="516"/>
                  </a:lnTo>
                  <a:lnTo>
                    <a:pt x="2611" y="697"/>
                  </a:lnTo>
                  <a:lnTo>
                    <a:pt x="2424" y="697"/>
                  </a:lnTo>
                  <a:lnTo>
                    <a:pt x="2424" y="516"/>
                  </a:lnTo>
                  <a:lnTo>
                    <a:pt x="2611" y="516"/>
                  </a:lnTo>
                  <a:lnTo>
                    <a:pt x="2611" y="402"/>
                  </a:lnTo>
                  <a:lnTo>
                    <a:pt x="2424" y="402"/>
                  </a:lnTo>
                  <a:lnTo>
                    <a:pt x="2424" y="0"/>
                  </a:lnTo>
                  <a:lnTo>
                    <a:pt x="2309" y="0"/>
                  </a:lnTo>
                  <a:lnTo>
                    <a:pt x="2309" y="402"/>
                  </a:lnTo>
                  <a:lnTo>
                    <a:pt x="2309" y="516"/>
                  </a:lnTo>
                  <a:lnTo>
                    <a:pt x="2309" y="697"/>
                  </a:lnTo>
                  <a:lnTo>
                    <a:pt x="2309" y="812"/>
                  </a:lnTo>
                  <a:lnTo>
                    <a:pt x="2309" y="1026"/>
                  </a:lnTo>
                  <a:lnTo>
                    <a:pt x="2129" y="1026"/>
                  </a:lnTo>
                  <a:lnTo>
                    <a:pt x="2129" y="812"/>
                  </a:lnTo>
                  <a:lnTo>
                    <a:pt x="2129" y="697"/>
                  </a:lnTo>
                  <a:lnTo>
                    <a:pt x="2129" y="516"/>
                  </a:lnTo>
                  <a:lnTo>
                    <a:pt x="2129" y="459"/>
                  </a:lnTo>
                  <a:lnTo>
                    <a:pt x="2014" y="459"/>
                  </a:lnTo>
                  <a:lnTo>
                    <a:pt x="2014" y="516"/>
                  </a:lnTo>
                  <a:lnTo>
                    <a:pt x="2014" y="697"/>
                  </a:lnTo>
                  <a:lnTo>
                    <a:pt x="2014" y="812"/>
                  </a:lnTo>
                  <a:lnTo>
                    <a:pt x="2014" y="1026"/>
                  </a:lnTo>
                  <a:lnTo>
                    <a:pt x="503" y="1026"/>
                  </a:lnTo>
                  <a:lnTo>
                    <a:pt x="503" y="1141"/>
                  </a:lnTo>
                  <a:lnTo>
                    <a:pt x="2014" y="1141"/>
                  </a:lnTo>
                  <a:lnTo>
                    <a:pt x="2014" y="2441"/>
                  </a:lnTo>
                  <a:lnTo>
                    <a:pt x="2129" y="2441"/>
                  </a:lnTo>
                  <a:lnTo>
                    <a:pt x="2129" y="1141"/>
                  </a:lnTo>
                  <a:lnTo>
                    <a:pt x="2309" y="1141"/>
                  </a:lnTo>
                  <a:lnTo>
                    <a:pt x="2309" y="3048"/>
                  </a:lnTo>
                  <a:lnTo>
                    <a:pt x="2424" y="3048"/>
                  </a:lnTo>
                  <a:lnTo>
                    <a:pt x="2424" y="1141"/>
                  </a:lnTo>
                  <a:lnTo>
                    <a:pt x="2611" y="1141"/>
                  </a:lnTo>
                  <a:lnTo>
                    <a:pt x="2611" y="3049"/>
                  </a:lnTo>
                  <a:lnTo>
                    <a:pt x="2726" y="3049"/>
                  </a:lnTo>
                  <a:lnTo>
                    <a:pt x="2726" y="1140"/>
                  </a:lnTo>
                  <a:lnTo>
                    <a:pt x="2726" y="1026"/>
                  </a:lnTo>
                  <a:lnTo>
                    <a:pt x="2661" y="1026"/>
                  </a:lnTo>
                  <a:lnTo>
                    <a:pt x="2611" y="1026"/>
                  </a:lnTo>
                  <a:lnTo>
                    <a:pt x="2424" y="1026"/>
                  </a:lnTo>
                  <a:lnTo>
                    <a:pt x="2424" y="812"/>
                  </a:lnTo>
                  <a:lnTo>
                    <a:pt x="2611" y="812"/>
                  </a:lnTo>
                  <a:lnTo>
                    <a:pt x="2726" y="812"/>
                  </a:lnTo>
                  <a:lnTo>
                    <a:pt x="3047" y="812"/>
                  </a:lnTo>
                  <a:lnTo>
                    <a:pt x="3047" y="697"/>
                  </a:lnTo>
                  <a:close/>
                </a:path>
              </a:pathLst>
            </a:custGeom>
            <a:solidFill>
              <a:srgbClr val="3C3B3C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682" y="259939"/>
            <a:ext cx="3499407" cy="26215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flipH="1">
            <a:off x="8257734" y="5042979"/>
            <a:ext cx="2825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Создай рисунок или оформи открытку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99"/>
          <a:stretch/>
        </p:blipFill>
        <p:spPr>
          <a:xfrm>
            <a:off x="4677550" y="2099278"/>
            <a:ext cx="2985995" cy="42276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24" y="3017218"/>
            <a:ext cx="4111854" cy="329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34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81</Words>
  <Application>Microsoft Office PowerPoint</Application>
  <PresentationFormat>Широкоэкранный</PresentationFormat>
  <Paragraphs>25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Batang</vt:lpstr>
      <vt:lpstr>Calibri</vt:lpstr>
      <vt:lpstr>Calibri Light</vt:lpstr>
      <vt:lpstr>Century Schoolbook</vt:lpstr>
      <vt:lpstr>Liberation Serif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Компик</dc:creator>
  <cp:lastModifiedBy>HP</cp:lastModifiedBy>
  <cp:revision>26</cp:revision>
  <dcterms:created xsi:type="dcterms:W3CDTF">2023-03-26T06:50:46Z</dcterms:created>
  <dcterms:modified xsi:type="dcterms:W3CDTF">2023-04-22T08:53:45Z</dcterms:modified>
</cp:coreProperties>
</file>