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64" r:id="rId14"/>
    <p:sldId id="261" r:id="rId15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98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pPr marL="45720">
              <a:lnSpc>
                <a:spcPts val="1325"/>
              </a:lnSpc>
            </a:pPr>
            <a:fld id="{81D60167-4931-47E6-BA6A-407CBD079E47}" type="slidenum">
              <a:rPr spc="-50" dirty="0"/>
              <a:pPr marL="45720">
                <a:lnSpc>
                  <a:spcPts val="1325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pPr marL="45720">
              <a:lnSpc>
                <a:spcPts val="1325"/>
              </a:lnSpc>
            </a:pPr>
            <a:fld id="{81D60167-4931-47E6-BA6A-407CBD079E47}" type="slidenum">
              <a:rPr spc="-50" dirty="0"/>
              <a:pPr marL="45720">
                <a:lnSpc>
                  <a:spcPts val="1325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4/26/2023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pPr marL="45720">
              <a:lnSpc>
                <a:spcPts val="1325"/>
              </a:lnSpc>
            </a:pPr>
            <a:fld id="{81D60167-4931-47E6-BA6A-407CBD079E47}" type="slidenum">
              <a:rPr spc="-50" dirty="0"/>
              <a:pPr marL="45720">
                <a:lnSpc>
                  <a:spcPts val="1325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4/26/2023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pPr marL="45720">
              <a:lnSpc>
                <a:spcPts val="1325"/>
              </a:lnSpc>
            </a:pPr>
            <a:fld id="{81D60167-4931-47E6-BA6A-407CBD079E47}" type="slidenum">
              <a:rPr spc="-50" dirty="0"/>
              <a:pPr marL="45720">
                <a:lnSpc>
                  <a:spcPts val="1325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4/26/2023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pPr marL="45720">
              <a:lnSpc>
                <a:spcPts val="1325"/>
              </a:lnSpc>
            </a:pPr>
            <a:fld id="{81D60167-4931-47E6-BA6A-407CBD079E47}" type="slidenum">
              <a:rPr spc="-50" dirty="0"/>
              <a:pPr marL="45720">
                <a:lnSpc>
                  <a:spcPts val="1325"/>
                </a:lnSpc>
              </a:pPr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46112" y="378459"/>
            <a:ext cx="6069965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46112" y="1287779"/>
            <a:ext cx="4999355" cy="3848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4/26/2023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15349" y="6314913"/>
            <a:ext cx="238759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pPr marL="45720">
              <a:lnSpc>
                <a:spcPts val="1325"/>
              </a:lnSpc>
            </a:pPr>
            <a:fld id="{81D60167-4931-47E6-BA6A-407CBD079E47}" type="slidenum">
              <a:rPr spc="-50" dirty="0"/>
              <a:pPr marL="45720">
                <a:lnSpc>
                  <a:spcPts val="1325"/>
                </a:lnSpc>
              </a:pPr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hyperlink" Target="https://bvbinfo.ru/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61" Type="http://schemas.openxmlformats.org/officeDocument/2006/relationships/image" Target="../media/image60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65" Type="http://schemas.openxmlformats.org/officeDocument/2006/relationships/hyperlink" Target="https://future4you.ru/index.php?option=com_content&amp;view=article&amp;id=4952&amp;Itemid=3133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64" Type="http://schemas.openxmlformats.org/officeDocument/2006/relationships/hyperlink" Target="http://www.atlas100.ru/" TargetMode="External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30.pn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50" Type="http://schemas.openxmlformats.org/officeDocument/2006/relationships/image" Target="../media/image48.png"/><Relationship Id="rId55" Type="http://schemas.openxmlformats.org/officeDocument/2006/relationships/image" Target="../media/image52.png"/><Relationship Id="rId63" Type="http://schemas.openxmlformats.org/officeDocument/2006/relationships/image" Target="../media/image139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54" Type="http://schemas.openxmlformats.org/officeDocument/2006/relationships/image" Target="../media/image51.png"/><Relationship Id="rId62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131.png"/><Relationship Id="rId53" Type="http://schemas.openxmlformats.org/officeDocument/2006/relationships/image" Target="../media/image50.png"/><Relationship Id="rId58" Type="http://schemas.openxmlformats.org/officeDocument/2006/relationships/image" Target="../media/image1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49" Type="http://schemas.openxmlformats.org/officeDocument/2006/relationships/image" Target="../media/image47.png"/><Relationship Id="rId57" Type="http://schemas.openxmlformats.org/officeDocument/2006/relationships/image" Target="../media/image134.png"/><Relationship Id="rId61" Type="http://schemas.openxmlformats.org/officeDocument/2006/relationships/image" Target="../media/image6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52" Type="http://schemas.openxmlformats.org/officeDocument/2006/relationships/image" Target="../media/image133.png"/><Relationship Id="rId60" Type="http://schemas.openxmlformats.org/officeDocument/2006/relationships/image" Target="../media/image13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56" Type="http://schemas.openxmlformats.org/officeDocument/2006/relationships/image" Target="../media/image53.png"/><Relationship Id="rId64" Type="http://schemas.openxmlformats.org/officeDocument/2006/relationships/image" Target="../media/image140.png"/><Relationship Id="rId8" Type="http://schemas.openxmlformats.org/officeDocument/2006/relationships/image" Target="../media/image6.png"/><Relationship Id="rId51" Type="http://schemas.openxmlformats.org/officeDocument/2006/relationships/image" Target="../media/image132.png"/><Relationship Id="rId3" Type="http://schemas.openxmlformats.org/officeDocument/2006/relationships/image" Target="../media/image129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59" Type="http://schemas.openxmlformats.org/officeDocument/2006/relationships/image" Target="../media/image1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7" Type="http://schemas.openxmlformats.org/officeDocument/2006/relationships/image" Target="../media/image66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1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.png"/><Relationship Id="rId18" Type="http://schemas.openxmlformats.org/officeDocument/2006/relationships/image" Target="../media/image85.png"/><Relationship Id="rId26" Type="http://schemas.openxmlformats.org/officeDocument/2006/relationships/image" Target="../media/image93.png"/><Relationship Id="rId39" Type="http://schemas.openxmlformats.org/officeDocument/2006/relationships/image" Target="../media/image106.png"/><Relationship Id="rId21" Type="http://schemas.openxmlformats.org/officeDocument/2006/relationships/image" Target="../media/image88.png"/><Relationship Id="rId34" Type="http://schemas.openxmlformats.org/officeDocument/2006/relationships/image" Target="../media/image101.png"/><Relationship Id="rId42" Type="http://schemas.openxmlformats.org/officeDocument/2006/relationships/image" Target="../media/image109.png"/><Relationship Id="rId47" Type="http://schemas.openxmlformats.org/officeDocument/2006/relationships/image" Target="../media/image114.png"/><Relationship Id="rId50" Type="http://schemas.openxmlformats.org/officeDocument/2006/relationships/image" Target="../media/image117.png"/><Relationship Id="rId55" Type="http://schemas.openxmlformats.org/officeDocument/2006/relationships/image" Target="../media/image64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84.png"/><Relationship Id="rId25" Type="http://schemas.openxmlformats.org/officeDocument/2006/relationships/image" Target="../media/image92.png"/><Relationship Id="rId33" Type="http://schemas.openxmlformats.org/officeDocument/2006/relationships/image" Target="../media/image100.png"/><Relationship Id="rId38" Type="http://schemas.openxmlformats.org/officeDocument/2006/relationships/image" Target="../media/image105.png"/><Relationship Id="rId46" Type="http://schemas.openxmlformats.org/officeDocument/2006/relationships/image" Target="../media/image113.png"/><Relationship Id="rId2" Type="http://schemas.openxmlformats.org/officeDocument/2006/relationships/image" Target="../media/image69.png"/><Relationship Id="rId16" Type="http://schemas.openxmlformats.org/officeDocument/2006/relationships/image" Target="../media/image83.png"/><Relationship Id="rId20" Type="http://schemas.openxmlformats.org/officeDocument/2006/relationships/image" Target="../media/image87.png"/><Relationship Id="rId29" Type="http://schemas.openxmlformats.org/officeDocument/2006/relationships/image" Target="../media/image96.png"/><Relationship Id="rId41" Type="http://schemas.openxmlformats.org/officeDocument/2006/relationships/image" Target="../media/image108.png"/><Relationship Id="rId54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24" Type="http://schemas.openxmlformats.org/officeDocument/2006/relationships/image" Target="../media/image91.png"/><Relationship Id="rId32" Type="http://schemas.openxmlformats.org/officeDocument/2006/relationships/image" Target="../media/image99.png"/><Relationship Id="rId37" Type="http://schemas.openxmlformats.org/officeDocument/2006/relationships/image" Target="../media/image104.png"/><Relationship Id="rId40" Type="http://schemas.openxmlformats.org/officeDocument/2006/relationships/image" Target="../media/image107.png"/><Relationship Id="rId45" Type="http://schemas.openxmlformats.org/officeDocument/2006/relationships/image" Target="../media/image112.png"/><Relationship Id="rId53" Type="http://schemas.openxmlformats.org/officeDocument/2006/relationships/image" Target="../media/image120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23" Type="http://schemas.openxmlformats.org/officeDocument/2006/relationships/image" Target="../media/image90.png"/><Relationship Id="rId28" Type="http://schemas.openxmlformats.org/officeDocument/2006/relationships/image" Target="../media/image95.png"/><Relationship Id="rId36" Type="http://schemas.openxmlformats.org/officeDocument/2006/relationships/image" Target="../media/image103.png"/><Relationship Id="rId49" Type="http://schemas.openxmlformats.org/officeDocument/2006/relationships/image" Target="../media/image116.png"/><Relationship Id="rId57" Type="http://schemas.openxmlformats.org/officeDocument/2006/relationships/image" Target="../media/image66.png"/><Relationship Id="rId10" Type="http://schemas.openxmlformats.org/officeDocument/2006/relationships/image" Target="../media/image77.png"/><Relationship Id="rId19" Type="http://schemas.openxmlformats.org/officeDocument/2006/relationships/image" Target="../media/image86.png"/><Relationship Id="rId31" Type="http://schemas.openxmlformats.org/officeDocument/2006/relationships/image" Target="../media/image98.png"/><Relationship Id="rId44" Type="http://schemas.openxmlformats.org/officeDocument/2006/relationships/image" Target="../media/image111.png"/><Relationship Id="rId52" Type="http://schemas.openxmlformats.org/officeDocument/2006/relationships/image" Target="../media/image119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Relationship Id="rId22" Type="http://schemas.openxmlformats.org/officeDocument/2006/relationships/image" Target="../media/image89.png"/><Relationship Id="rId27" Type="http://schemas.openxmlformats.org/officeDocument/2006/relationships/image" Target="../media/image94.png"/><Relationship Id="rId30" Type="http://schemas.openxmlformats.org/officeDocument/2006/relationships/image" Target="../media/image97.png"/><Relationship Id="rId35" Type="http://schemas.openxmlformats.org/officeDocument/2006/relationships/image" Target="../media/image102.png"/><Relationship Id="rId43" Type="http://schemas.openxmlformats.org/officeDocument/2006/relationships/image" Target="../media/image110.png"/><Relationship Id="rId48" Type="http://schemas.openxmlformats.org/officeDocument/2006/relationships/image" Target="../media/image115.png"/><Relationship Id="rId56" Type="http://schemas.openxmlformats.org/officeDocument/2006/relationships/image" Target="../media/image65.png"/><Relationship Id="rId8" Type="http://schemas.openxmlformats.org/officeDocument/2006/relationships/image" Target="../media/image75.png"/><Relationship Id="rId51" Type="http://schemas.openxmlformats.org/officeDocument/2006/relationships/image" Target="../media/image118.png"/><Relationship Id="rId3" Type="http://schemas.openxmlformats.org/officeDocument/2006/relationships/image" Target="../media/image7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2.png"/><Relationship Id="rId4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" y="-18135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46899" y="6465666"/>
              <a:ext cx="101900" cy="1019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2644" y="5865781"/>
              <a:ext cx="100633" cy="10063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99272" y="5277732"/>
              <a:ext cx="102107" cy="10210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16970" y="4709936"/>
              <a:ext cx="102467" cy="10246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93393" y="4168584"/>
              <a:ext cx="101699" cy="10169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24788" y="3658897"/>
              <a:ext cx="101201" cy="10120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06864" y="3185840"/>
              <a:ext cx="102318" cy="10231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36793" y="2755910"/>
              <a:ext cx="102318" cy="10231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509865" y="2373838"/>
              <a:ext cx="101201" cy="10120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019535" y="2042427"/>
              <a:ext cx="101697" cy="10169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560891" y="1766026"/>
              <a:ext cx="102462" cy="10246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128706" y="1548315"/>
              <a:ext cx="102114" cy="10210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716735" y="1391687"/>
              <a:ext cx="100633" cy="10063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316631" y="1295935"/>
              <a:ext cx="101900" cy="10190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923522" y="1263841"/>
              <a:ext cx="102463" cy="10244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0530982" y="1295943"/>
              <a:ext cx="101900" cy="1019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132141" y="1391688"/>
              <a:ext cx="100633" cy="10063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718698" y="1548314"/>
              <a:ext cx="102108" cy="10210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092571" y="6768717"/>
              <a:ext cx="102251" cy="8928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169562" y="6166455"/>
              <a:ext cx="100636" cy="100636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20008" y="5576897"/>
              <a:ext cx="102108" cy="10210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543636" y="5011553"/>
              <a:ext cx="102403" cy="10240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837152" y="4479536"/>
              <a:ext cx="101079" cy="10107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194003" y="3987270"/>
              <a:ext cx="101999" cy="10200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609928" y="3543931"/>
              <a:ext cx="102408" cy="10240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78915" y="3157062"/>
              <a:ext cx="101201" cy="10120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591800" y="2830960"/>
              <a:ext cx="101939" cy="101937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141579" y="2571887"/>
              <a:ext cx="102452" cy="10245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720262" y="2384582"/>
              <a:ext cx="101364" cy="10136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9317240" y="2270531"/>
              <a:ext cx="101647" cy="10164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923522" y="2231963"/>
              <a:ext cx="102463" cy="10244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0530617" y="2270541"/>
              <a:ext cx="101647" cy="10164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1127885" y="2384580"/>
              <a:ext cx="101364" cy="101364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1705474" y="2571876"/>
              <a:ext cx="102452" cy="10245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099346" y="6467394"/>
              <a:ext cx="101198" cy="10119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6473230" y="5314605"/>
              <a:ext cx="102222" cy="102222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6240748" y="5876063"/>
              <a:ext cx="102108" cy="102108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791243" y="4796992"/>
              <a:ext cx="101201" cy="101201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7185261" y="4334296"/>
              <a:ext cx="102459" cy="102459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647960" y="3940290"/>
              <a:ext cx="101198" cy="10119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8727042" y="3389792"/>
              <a:ext cx="102108" cy="102108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8165571" y="3622278"/>
              <a:ext cx="102222" cy="102222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9318366" y="3248390"/>
              <a:ext cx="101198" cy="101198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9923522" y="3200085"/>
              <a:ext cx="102463" cy="102448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0529949" y="3248389"/>
              <a:ext cx="101198" cy="101198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1681714" y="3622276"/>
              <a:ext cx="102226" cy="102222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120367" y="3389791"/>
              <a:ext cx="102108" cy="102108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7035352" y="6769253"/>
              <a:ext cx="101900" cy="88746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7161485" y="6175230"/>
              <a:ext cx="102109" cy="102108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7408646" y="5620767"/>
              <a:ext cx="101699" cy="101697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7765228" y="5129241"/>
              <a:ext cx="102318" cy="102318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217007" y="4723517"/>
              <a:ext cx="101199" cy="101201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8742203" y="4419289"/>
              <a:ext cx="102462" cy="102472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20586" y="4232584"/>
              <a:ext cx="100633" cy="100633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9923522" y="4168207"/>
              <a:ext cx="102463" cy="102448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11104824" y="4419281"/>
              <a:ext cx="102462" cy="102472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0528288" y="4232587"/>
              <a:ext cx="100633" cy="100633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631294" y="4723515"/>
              <a:ext cx="101198" cy="101201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2081955" y="5129236"/>
              <a:ext cx="102318" cy="102318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8082224" y="6474397"/>
              <a:ext cx="102108" cy="102108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8357697" y="5935088"/>
              <a:ext cx="101201" cy="101201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8786056" y="5506745"/>
              <a:ext cx="101193" cy="10120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9325376" y="5231269"/>
              <a:ext cx="102107" cy="102108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9923522" y="5136327"/>
              <a:ext cx="102463" cy="102448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062247" y="5506741"/>
              <a:ext cx="101193" cy="101200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10522036" y="5231268"/>
              <a:ext cx="102107" cy="102108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490604" y="5935097"/>
              <a:ext cx="101201" cy="101200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1765174" y="6474419"/>
              <a:ext cx="102109" cy="102108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9002963" y="6773562"/>
              <a:ext cx="102107" cy="84437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9355103" y="6289970"/>
              <a:ext cx="101198" cy="101200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923522" y="6104448"/>
              <a:ext cx="102463" cy="102448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0844437" y="6773586"/>
              <a:ext cx="102108" cy="84413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493198" y="6289969"/>
              <a:ext cx="101201" cy="101200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723179" y="464705"/>
              <a:ext cx="2301748" cy="2301749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6431750" y="389003"/>
              <a:ext cx="1843429" cy="699030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8785828" y="434738"/>
              <a:ext cx="1083025" cy="607562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0600753" y="412621"/>
              <a:ext cx="1014473" cy="699030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4935805" y="1269118"/>
              <a:ext cx="6386327" cy="5588881"/>
            </a:xfrm>
            <a:prstGeom prst="rect">
              <a:avLst/>
            </a:prstGeom>
          </p:spPr>
        </p:pic>
      </p:grpSp>
      <p:sp>
        <p:nvSpPr>
          <p:cNvPr id="82" name="object 82"/>
          <p:cNvSpPr txBox="1"/>
          <p:nvPr/>
        </p:nvSpPr>
        <p:spPr>
          <a:xfrm>
            <a:off x="628129" y="2929635"/>
            <a:ext cx="2796540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0" b="1" spc="-509" dirty="0">
                <a:solidFill>
                  <a:srgbClr val="FFFFFF"/>
                </a:solidFill>
                <a:latin typeface="Arial"/>
                <a:cs typeface="Arial"/>
              </a:rPr>
              <a:t>Б</a:t>
            </a:r>
            <a:r>
              <a:rPr sz="7000" b="1" spc="-515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7000" b="1" spc="-365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7000" b="1" spc="-355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7000" b="1" spc="-38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endParaRPr sz="7000">
              <a:latin typeface="Arial"/>
              <a:cs typeface="Aria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628129" y="3947667"/>
            <a:ext cx="5096510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0" b="1" spc="-88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70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0" b="1" spc="-465" dirty="0">
                <a:solidFill>
                  <a:srgbClr val="FFFFFF"/>
                </a:solidFill>
                <a:latin typeface="Arial"/>
                <a:cs typeface="Arial"/>
              </a:rPr>
              <a:t>Б</a:t>
            </a:r>
            <a:r>
              <a:rPr sz="7000" b="1" spc="-409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7000" b="1" spc="409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7000" b="1" spc="65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7000" b="1" spc="-160" dirty="0">
                <a:solidFill>
                  <a:srgbClr val="FFFFFF"/>
                </a:solidFill>
                <a:latin typeface="Arial"/>
                <a:cs typeface="Arial"/>
              </a:rPr>
              <a:t>Щ</a:t>
            </a:r>
            <a:r>
              <a:rPr sz="7000" b="1" spc="-11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7000" b="1" spc="-77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endParaRPr sz="7000" dirty="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697871" y="4677155"/>
            <a:ext cx="4086860" cy="2159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0" b="1" spc="-300" dirty="0">
                <a:solidFill>
                  <a:srgbClr val="FFFFFF"/>
                </a:solidFill>
                <a:latin typeface="Cambria"/>
                <a:cs typeface="Cambria"/>
              </a:rPr>
              <a:t>2022</a:t>
            </a:r>
            <a:endParaRPr sz="14000">
              <a:latin typeface="Cambria"/>
              <a:cs typeface="Cambria"/>
            </a:endParaRPr>
          </a:p>
        </p:txBody>
      </p:sp>
      <p:pic>
        <p:nvPicPr>
          <p:cNvPr id="85" name="object 85"/>
          <p:cNvPicPr/>
          <p:nvPr/>
        </p:nvPicPr>
        <p:blipFill>
          <a:blip r:embed="rId62" cstate="print"/>
          <a:stretch>
            <a:fillRect/>
          </a:stretch>
        </p:blipFill>
        <p:spPr>
          <a:xfrm>
            <a:off x="9239387" y="1434034"/>
            <a:ext cx="2635622" cy="2635622"/>
          </a:xfrm>
          <a:prstGeom prst="rect">
            <a:avLst/>
          </a:prstGeom>
        </p:spPr>
      </p:pic>
      <p:sp>
        <p:nvSpPr>
          <p:cNvPr id="86" name="object 86"/>
          <p:cNvSpPr txBox="1"/>
          <p:nvPr/>
        </p:nvSpPr>
        <p:spPr>
          <a:xfrm>
            <a:off x="9509714" y="3985260"/>
            <a:ext cx="194056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spc="80" dirty="0">
                <a:solidFill>
                  <a:srgbClr val="FFFFFF"/>
                </a:solidFill>
                <a:latin typeface="Trebuchet MS"/>
                <a:cs typeface="Trebuchet MS"/>
              </a:rPr>
              <a:t>Ролик</a:t>
            </a:r>
            <a:r>
              <a:rPr sz="1400" b="1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130" dirty="0">
                <a:solidFill>
                  <a:srgbClr val="FFFFFF"/>
                </a:solidFill>
                <a:latin typeface="Trebuchet MS"/>
                <a:cs typeface="Trebuchet MS"/>
              </a:rPr>
              <a:t>о</a:t>
            </a:r>
            <a:r>
              <a:rPr sz="1400" b="1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60" dirty="0">
                <a:solidFill>
                  <a:srgbClr val="FFFFFF"/>
                </a:solidFill>
                <a:latin typeface="Trebuchet MS"/>
                <a:cs typeface="Trebuchet MS"/>
              </a:rPr>
              <a:t>реализации </a:t>
            </a:r>
            <a:r>
              <a:rPr sz="1400" b="1" spc="-409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75" dirty="0">
                <a:solidFill>
                  <a:srgbClr val="FFFFFF"/>
                </a:solidFill>
                <a:latin typeface="Trebuchet MS"/>
                <a:cs typeface="Trebuchet MS"/>
              </a:rPr>
              <a:t>проекта</a:t>
            </a:r>
            <a:r>
              <a:rPr sz="1400" b="1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75" dirty="0">
                <a:solidFill>
                  <a:srgbClr val="FFFFFF"/>
                </a:solidFill>
                <a:latin typeface="Trebuchet MS"/>
                <a:cs typeface="Trebuchet MS"/>
              </a:rPr>
              <a:t>в</a:t>
            </a:r>
            <a:r>
              <a:rPr sz="1400" b="1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85" dirty="0">
                <a:solidFill>
                  <a:srgbClr val="FFFFFF"/>
                </a:solidFill>
                <a:latin typeface="Trebuchet MS"/>
                <a:cs typeface="Trebuchet MS"/>
              </a:rPr>
              <a:t>2022</a:t>
            </a:r>
            <a:r>
              <a:rPr sz="1400" b="1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60" dirty="0">
                <a:solidFill>
                  <a:srgbClr val="FFFFFF"/>
                </a:solidFill>
                <a:latin typeface="Trebuchet MS"/>
                <a:cs typeface="Trebuchet MS"/>
              </a:rPr>
              <a:t>году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239894" y="692080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>
                <a:solidFill>
                  <a:srgbClr val="0000FF"/>
                </a:solidFill>
                <a:effectLst/>
                <a:uFill>
                  <a:solidFill>
                    <a:srgbClr val="000000"/>
                  </a:solidFill>
                </a:uFill>
                <a:latin typeface="Liberation Serif" panose="02020603050405020304" pitchFamily="18" charset="0"/>
                <a:ea typeface="Times New Roman" panose="02020603050405020304" pitchFamily="18" charset="0"/>
                <a:cs typeface="Liberation Serif" panose="02020603050405020304" pitchFamily="18" charset="0"/>
                <a:hlinkClick r:id="rId63"/>
              </a:rPr>
              <a:t>https://bvbinfo.ru/</a:t>
            </a:r>
            <a:r>
              <a:rPr lang="ru-RU" dirty="0" smtClean="0">
                <a:effectLst/>
                <a:latin typeface="Liberation Serif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88" name="Прямоугольник 87"/>
          <p:cNvSpPr/>
          <p:nvPr/>
        </p:nvSpPr>
        <p:spPr>
          <a:xfrm>
            <a:off x="3208695" y="1337305"/>
            <a:ext cx="2582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32323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: </a:t>
            </a:r>
            <a:r>
              <a:rPr lang="ru-RU" u="sng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64"/>
              </a:rPr>
              <a:t>http://www.atlas100.ru</a:t>
            </a:r>
            <a:endParaRPr lang="ru-RU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533400" y="243840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65"/>
              </a:rPr>
              <a:t>https://future4you.ru/index.php?option=com_content&amp;view=article&amp;id=4952&amp;Itemid=3133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6132" y="402843"/>
            <a:ext cx="953960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330" dirty="0"/>
              <a:t>Профпробы</a:t>
            </a:r>
            <a:r>
              <a:rPr spc="-10" dirty="0"/>
              <a:t> </a:t>
            </a:r>
            <a:r>
              <a:rPr spc="135" dirty="0"/>
              <a:t>и</a:t>
            </a:r>
            <a:r>
              <a:rPr spc="-10" dirty="0"/>
              <a:t> </a:t>
            </a:r>
            <a:r>
              <a:rPr spc="195" dirty="0"/>
              <a:t>федеральные</a:t>
            </a:r>
            <a:r>
              <a:rPr spc="-10" dirty="0"/>
              <a:t> </a:t>
            </a:r>
            <a:r>
              <a:rPr spc="300" dirty="0"/>
              <a:t>пробы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24386" y="1318259"/>
            <a:ext cx="5312410" cy="3625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290">
              <a:lnSpc>
                <a:spcPts val="2300"/>
              </a:lnSpc>
              <a:spcBef>
                <a:spcPts val="100"/>
              </a:spcBef>
            </a:pPr>
            <a:r>
              <a:rPr sz="2000" b="1" spc="105" dirty="0">
                <a:latin typeface="Trebuchet MS"/>
                <a:cs typeface="Trebuchet MS"/>
              </a:rPr>
              <a:t>Целевой</a:t>
            </a:r>
            <a:r>
              <a:rPr sz="2000" b="1" spc="-45" dirty="0">
                <a:latin typeface="Trebuchet MS"/>
                <a:cs typeface="Trebuchet MS"/>
              </a:rPr>
              <a:t> </a:t>
            </a:r>
            <a:r>
              <a:rPr sz="2000" b="1" spc="90" dirty="0">
                <a:latin typeface="Trebuchet MS"/>
                <a:cs typeface="Trebuchet MS"/>
              </a:rPr>
              <a:t>показатель</a:t>
            </a:r>
            <a:endParaRPr sz="2000" dirty="0">
              <a:latin typeface="Trebuchet MS"/>
              <a:cs typeface="Trebuchet MS"/>
            </a:endParaRPr>
          </a:p>
          <a:p>
            <a:pPr marL="12700">
              <a:lnSpc>
                <a:spcPts val="4630"/>
              </a:lnSpc>
            </a:pPr>
            <a:r>
              <a:rPr sz="4000" b="1" spc="215" dirty="0">
                <a:solidFill>
                  <a:srgbClr val="00C37F"/>
                </a:solidFill>
                <a:latin typeface="Trebuchet MS"/>
                <a:cs typeface="Trebuchet MS"/>
              </a:rPr>
              <a:t>&gt;</a:t>
            </a:r>
            <a:r>
              <a:rPr sz="4000" b="1" spc="-35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4000" b="1" spc="-120" dirty="0">
                <a:solidFill>
                  <a:srgbClr val="00C37F"/>
                </a:solidFill>
                <a:latin typeface="Trebuchet MS"/>
                <a:cs typeface="Trebuchet MS"/>
              </a:rPr>
              <a:t>178</a:t>
            </a:r>
            <a:r>
              <a:rPr sz="4000" b="1" spc="-30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4000" b="1" spc="575" dirty="0">
                <a:solidFill>
                  <a:srgbClr val="00C37F"/>
                </a:solidFill>
                <a:latin typeface="Trebuchet MS"/>
                <a:cs typeface="Trebuchet MS"/>
              </a:rPr>
              <a:t>000</a:t>
            </a:r>
            <a:endParaRPr sz="4000" dirty="0">
              <a:latin typeface="Trebuchet MS"/>
              <a:cs typeface="Trebuchet MS"/>
            </a:endParaRPr>
          </a:p>
          <a:p>
            <a:pPr marL="34290" marR="141605">
              <a:lnSpc>
                <a:spcPct val="89300"/>
              </a:lnSpc>
              <a:spcBef>
                <a:spcPts val="110"/>
              </a:spcBef>
            </a:pPr>
            <a:r>
              <a:rPr sz="1400" spc="-15" dirty="0">
                <a:latin typeface="Verdana"/>
                <a:cs typeface="Verdana"/>
              </a:rPr>
              <a:t>детей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посетят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минимум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одну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профессиональную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20" dirty="0">
                <a:latin typeface="Verdana"/>
                <a:cs typeface="Verdana"/>
              </a:rPr>
              <a:t>пробу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30" dirty="0">
                <a:latin typeface="Lucida Sans Unicode"/>
                <a:cs typeface="Lucida Sans Unicode"/>
              </a:rPr>
              <a:t>(</a:t>
            </a:r>
            <a:r>
              <a:rPr sz="1400" spc="30" dirty="0">
                <a:latin typeface="Verdana"/>
                <a:cs typeface="Verdana"/>
              </a:rPr>
              <a:t>на </a:t>
            </a:r>
            <a:r>
              <a:rPr sz="1400" spc="-15" dirty="0">
                <a:latin typeface="Verdana"/>
                <a:cs typeface="Verdana"/>
              </a:rPr>
              <a:t>региональных площадках </a:t>
            </a:r>
            <a:r>
              <a:rPr sz="1400" dirty="0">
                <a:latin typeface="Verdana"/>
                <a:cs typeface="Verdana"/>
              </a:rPr>
              <a:t>ссузов</a:t>
            </a:r>
            <a:r>
              <a:rPr sz="1400" dirty="0">
                <a:latin typeface="Lucida Sans Unicode"/>
                <a:cs typeface="Lucida Sans Unicode"/>
              </a:rPr>
              <a:t>, </a:t>
            </a:r>
            <a:r>
              <a:rPr sz="1400" spc="-20" dirty="0">
                <a:latin typeface="Verdana"/>
                <a:cs typeface="Verdana"/>
              </a:rPr>
              <a:t>вузов</a:t>
            </a:r>
            <a:r>
              <a:rPr sz="1400" spc="-20" dirty="0">
                <a:latin typeface="Lucida Sans Unicode"/>
                <a:cs typeface="Lucida Sans Unicode"/>
              </a:rPr>
              <a:t>, </a:t>
            </a:r>
            <a:r>
              <a:rPr sz="1400" spc="-15" dirty="0">
                <a:latin typeface="Lucida Sans Unicode"/>
                <a:cs typeface="Lucida Sans Unicode"/>
              </a:rPr>
              <a:t> </a:t>
            </a:r>
            <a:r>
              <a:rPr sz="1400" spc="-5" dirty="0">
                <a:latin typeface="Verdana"/>
                <a:cs typeface="Verdana"/>
              </a:rPr>
              <a:t>производств</a:t>
            </a:r>
            <a:r>
              <a:rPr sz="1400" spc="-5" dirty="0">
                <a:latin typeface="Lucida Sans Unicode"/>
                <a:cs typeface="Lucida Sans Unicode"/>
              </a:rPr>
              <a:t>,</a:t>
            </a:r>
            <a:r>
              <a:rPr sz="1400" spc="-30" dirty="0">
                <a:latin typeface="Lucida Sans Unicode"/>
                <a:cs typeface="Lucida Sans Unicode"/>
              </a:rPr>
              <a:t> </a:t>
            </a:r>
            <a:r>
              <a:rPr sz="1400" dirty="0">
                <a:latin typeface="Verdana"/>
                <a:cs typeface="Verdana"/>
              </a:rPr>
              <a:t>работодателей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т</a:t>
            </a:r>
            <a:r>
              <a:rPr sz="1400" spc="-20" dirty="0">
                <a:latin typeface="Lucida Sans Unicode"/>
                <a:cs typeface="Lucida Sans Unicode"/>
              </a:rPr>
              <a:t>.</a:t>
            </a:r>
            <a:r>
              <a:rPr sz="1400" spc="-20" dirty="0">
                <a:latin typeface="Verdana"/>
                <a:cs typeface="Verdana"/>
              </a:rPr>
              <a:t>д</a:t>
            </a:r>
            <a:r>
              <a:rPr sz="1400" spc="-20" dirty="0">
                <a:latin typeface="Lucida Sans Unicode"/>
                <a:cs typeface="Lucida Sans Unicode"/>
              </a:rPr>
              <a:t>.)</a:t>
            </a:r>
            <a:endParaRPr sz="1400" dirty="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</a:pPr>
            <a:endParaRPr sz="1400" dirty="0">
              <a:latin typeface="Lucida Sans Unicode"/>
              <a:cs typeface="Lucida Sans Unicode"/>
            </a:endParaRPr>
          </a:p>
          <a:p>
            <a:pPr marL="61594" marR="5080">
              <a:lnSpc>
                <a:spcPts val="2180"/>
              </a:lnSpc>
              <a:spcBef>
                <a:spcPts val="1250"/>
              </a:spcBef>
            </a:pPr>
            <a:r>
              <a:rPr sz="2000" b="1" spc="110" dirty="0">
                <a:latin typeface="Trebuchet MS"/>
                <a:cs typeface="Trebuchet MS"/>
              </a:rPr>
              <a:t>Онлайн</a:t>
            </a:r>
            <a:r>
              <a:rPr sz="2000" b="1" spc="-15" dirty="0">
                <a:latin typeface="Trebuchet MS"/>
                <a:cs typeface="Trebuchet MS"/>
              </a:rPr>
              <a:t> </a:t>
            </a:r>
            <a:r>
              <a:rPr sz="2000" b="1" spc="75" dirty="0">
                <a:latin typeface="Trebuchet MS"/>
                <a:cs typeface="Trebuchet MS"/>
              </a:rPr>
              <a:t>станут</a:t>
            </a:r>
            <a:r>
              <a:rPr sz="2000" b="1" spc="-15" dirty="0">
                <a:latin typeface="Trebuchet MS"/>
                <a:cs typeface="Trebuchet MS"/>
              </a:rPr>
              <a:t> </a:t>
            </a:r>
            <a:r>
              <a:rPr sz="2000" b="1" spc="95" dirty="0">
                <a:latin typeface="Trebuchet MS"/>
                <a:cs typeface="Trebuchet MS"/>
              </a:rPr>
              <a:t>доступны</a:t>
            </a:r>
            <a:r>
              <a:rPr sz="2000" b="1" spc="-5" dirty="0">
                <a:latin typeface="Trebuchet MS"/>
                <a:cs typeface="Trebuchet MS"/>
              </a:rPr>
              <a:t> </a:t>
            </a:r>
            <a:r>
              <a:rPr sz="2000" b="1" spc="95" dirty="0">
                <a:latin typeface="Trebuchet MS"/>
                <a:cs typeface="Trebuchet MS"/>
              </a:rPr>
              <a:t>федеральные </a:t>
            </a:r>
            <a:r>
              <a:rPr sz="2000" b="1" spc="-585" dirty="0">
                <a:latin typeface="Trebuchet MS"/>
                <a:cs typeface="Trebuchet MS"/>
              </a:rPr>
              <a:t> </a:t>
            </a:r>
            <a:r>
              <a:rPr sz="2000" b="1" spc="110" dirty="0">
                <a:latin typeface="Trebuchet MS"/>
                <a:cs typeface="Trebuchet MS"/>
              </a:rPr>
              <a:t>профессиональные</a:t>
            </a:r>
            <a:r>
              <a:rPr sz="2000" b="1" spc="-10" dirty="0">
                <a:latin typeface="Trebuchet MS"/>
                <a:cs typeface="Trebuchet MS"/>
              </a:rPr>
              <a:t> </a:t>
            </a:r>
            <a:r>
              <a:rPr sz="2000" b="1" spc="150" dirty="0">
                <a:latin typeface="Trebuchet MS"/>
                <a:cs typeface="Trebuchet MS"/>
              </a:rPr>
              <a:t>пробы</a:t>
            </a:r>
            <a:endParaRPr sz="2000" dirty="0">
              <a:latin typeface="Trebuchet MS"/>
              <a:cs typeface="Trebuchet MS"/>
            </a:endParaRPr>
          </a:p>
          <a:p>
            <a:pPr marL="61594">
              <a:lnSpc>
                <a:spcPts val="4280"/>
              </a:lnSpc>
            </a:pPr>
            <a:r>
              <a:rPr sz="4000" b="1" spc="260" dirty="0">
                <a:solidFill>
                  <a:srgbClr val="00C37F"/>
                </a:solidFill>
                <a:latin typeface="Trebuchet MS"/>
                <a:cs typeface="Trebuchet MS"/>
              </a:rPr>
              <a:t>по</a:t>
            </a:r>
            <a:r>
              <a:rPr sz="4000" b="1" spc="-45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4000" b="1" spc="300" dirty="0">
                <a:solidFill>
                  <a:srgbClr val="00C37F"/>
                </a:solidFill>
                <a:latin typeface="Trebuchet MS"/>
                <a:cs typeface="Trebuchet MS"/>
              </a:rPr>
              <a:t>9</a:t>
            </a:r>
            <a:r>
              <a:rPr sz="4000" b="1" spc="-30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4000" b="1" spc="175" dirty="0">
                <a:solidFill>
                  <a:srgbClr val="00C37F"/>
                </a:solidFill>
                <a:latin typeface="Trebuchet MS"/>
                <a:cs typeface="Trebuchet MS"/>
              </a:rPr>
              <a:t>направлениям</a:t>
            </a:r>
            <a:endParaRPr sz="4000" dirty="0">
              <a:latin typeface="Trebuchet MS"/>
              <a:cs typeface="Trebuchet MS"/>
            </a:endParaRPr>
          </a:p>
          <a:p>
            <a:pPr marL="57150" marR="575310">
              <a:lnSpc>
                <a:spcPct val="89300"/>
              </a:lnSpc>
              <a:spcBef>
                <a:spcPts val="260"/>
              </a:spcBef>
            </a:pPr>
            <a:r>
              <a:rPr sz="1400" dirty="0">
                <a:latin typeface="Verdana"/>
                <a:cs typeface="Verdana"/>
              </a:rPr>
              <a:t>проекта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появятся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цифровые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симуляторы</a:t>
            </a:r>
            <a:r>
              <a:rPr sz="1400" spc="-5" dirty="0">
                <a:latin typeface="Lucida Sans Unicode"/>
                <a:cs typeface="Lucida Sans Unicode"/>
              </a:rPr>
              <a:t>,</a:t>
            </a:r>
            <a:r>
              <a:rPr sz="1400" spc="-30" dirty="0">
                <a:latin typeface="Lucida Sans Unicode"/>
                <a:cs typeface="Lucida Sans Unicode"/>
              </a:rPr>
              <a:t> </a:t>
            </a:r>
            <a:r>
              <a:rPr sz="1400" spc="10" dirty="0">
                <a:latin typeface="Verdana"/>
                <a:cs typeface="Verdana"/>
              </a:rPr>
              <a:t>которые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позволят </a:t>
            </a:r>
            <a:r>
              <a:rPr sz="1400" spc="-10" dirty="0">
                <a:latin typeface="Verdana"/>
                <a:cs typeface="Verdana"/>
              </a:rPr>
              <a:t>школьникам </a:t>
            </a:r>
            <a:r>
              <a:rPr sz="1400" spc="-5" dirty="0">
                <a:latin typeface="Verdana"/>
                <a:cs typeface="Verdana"/>
              </a:rPr>
              <a:t>погрузиться </a:t>
            </a:r>
            <a:r>
              <a:rPr sz="1400" spc="-15" dirty="0">
                <a:latin typeface="Verdana"/>
                <a:cs typeface="Verdana"/>
              </a:rPr>
              <a:t>в </a:t>
            </a:r>
            <a:r>
              <a:rPr sz="1400" spc="-20" dirty="0">
                <a:latin typeface="Verdana"/>
                <a:cs typeface="Verdana"/>
              </a:rPr>
              <a:t>различные </a:t>
            </a:r>
            <a:r>
              <a:rPr sz="1400" spc="-15" dirty="0">
                <a:latin typeface="Verdana"/>
                <a:cs typeface="Verdana"/>
              </a:rPr>
              <a:t> </a:t>
            </a:r>
            <a:r>
              <a:rPr sz="1400" spc="20" dirty="0">
                <a:latin typeface="Verdana"/>
                <a:cs typeface="Verdana"/>
              </a:rPr>
              <a:t>профессии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прямо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в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классе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или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даже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дома</a:t>
            </a:r>
            <a:r>
              <a:rPr sz="1400" spc="-25" dirty="0">
                <a:latin typeface="Lucida Sans Unicode"/>
                <a:cs typeface="Lucida Sans Unicode"/>
              </a:rPr>
              <a:t>.</a:t>
            </a:r>
            <a:endParaRPr sz="1400" dirty="0">
              <a:latin typeface="Lucida Sans Unicode"/>
              <a:cs typeface="Lucida Sans Unicode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5275183"/>
            <a:ext cx="3727450" cy="1595755"/>
            <a:chOff x="0" y="5275183"/>
            <a:chExt cx="3727450" cy="1595755"/>
          </a:xfrm>
        </p:grpSpPr>
        <p:sp>
          <p:nvSpPr>
            <p:cNvPr id="5" name="object 5"/>
            <p:cNvSpPr/>
            <p:nvPr/>
          </p:nvSpPr>
          <p:spPr>
            <a:xfrm>
              <a:off x="141602" y="5287883"/>
              <a:ext cx="3573145" cy="1570355"/>
            </a:xfrm>
            <a:custGeom>
              <a:avLst/>
              <a:gdLst/>
              <a:ahLst/>
              <a:cxnLst/>
              <a:rect l="l" t="t" r="r" b="b"/>
              <a:pathLst>
                <a:path w="3573145" h="1570354">
                  <a:moveTo>
                    <a:pt x="0" y="1570116"/>
                  </a:moveTo>
                  <a:lnTo>
                    <a:pt x="7011" y="1521480"/>
                  </a:lnTo>
                  <a:lnTo>
                    <a:pt x="15015" y="1474960"/>
                  </a:lnTo>
                  <a:lnTo>
                    <a:pt x="24277" y="1428424"/>
                  </a:lnTo>
                  <a:lnTo>
                    <a:pt x="34810" y="1381892"/>
                  </a:lnTo>
                  <a:lnTo>
                    <a:pt x="46623" y="1335383"/>
                  </a:lnTo>
                  <a:lnTo>
                    <a:pt x="59647" y="1289198"/>
                  </a:lnTo>
                  <a:lnTo>
                    <a:pt x="73792" y="1243634"/>
                  </a:lnTo>
                  <a:lnTo>
                    <a:pt x="89038" y="1198702"/>
                  </a:lnTo>
                  <a:lnTo>
                    <a:pt x="105366" y="1154412"/>
                  </a:lnTo>
                  <a:lnTo>
                    <a:pt x="122759" y="1110776"/>
                  </a:lnTo>
                  <a:lnTo>
                    <a:pt x="141195" y="1067805"/>
                  </a:lnTo>
                  <a:lnTo>
                    <a:pt x="160657" y="1025509"/>
                  </a:lnTo>
                  <a:lnTo>
                    <a:pt x="181125" y="983901"/>
                  </a:lnTo>
                  <a:lnTo>
                    <a:pt x="202581" y="942990"/>
                  </a:lnTo>
                  <a:lnTo>
                    <a:pt x="225005" y="902787"/>
                  </a:lnTo>
                  <a:lnTo>
                    <a:pt x="248377" y="863305"/>
                  </a:lnTo>
                  <a:lnTo>
                    <a:pt x="272680" y="824553"/>
                  </a:lnTo>
                  <a:lnTo>
                    <a:pt x="297894" y="786543"/>
                  </a:lnTo>
                  <a:lnTo>
                    <a:pt x="324000" y="749286"/>
                  </a:lnTo>
                  <a:lnTo>
                    <a:pt x="350978" y="712793"/>
                  </a:lnTo>
                  <a:lnTo>
                    <a:pt x="378811" y="677074"/>
                  </a:lnTo>
                  <a:lnTo>
                    <a:pt x="407478" y="642141"/>
                  </a:lnTo>
                  <a:lnTo>
                    <a:pt x="436961" y="608005"/>
                  </a:lnTo>
                  <a:lnTo>
                    <a:pt x="467241" y="574676"/>
                  </a:lnTo>
                  <a:lnTo>
                    <a:pt x="498298" y="542166"/>
                  </a:lnTo>
                  <a:lnTo>
                    <a:pt x="530114" y="510486"/>
                  </a:lnTo>
                  <a:lnTo>
                    <a:pt x="562669" y="479647"/>
                  </a:lnTo>
                  <a:lnTo>
                    <a:pt x="595945" y="449660"/>
                  </a:lnTo>
                  <a:lnTo>
                    <a:pt x="629922" y="420535"/>
                  </a:lnTo>
                  <a:lnTo>
                    <a:pt x="664582" y="392284"/>
                  </a:lnTo>
                  <a:lnTo>
                    <a:pt x="699905" y="364918"/>
                  </a:lnTo>
                  <a:lnTo>
                    <a:pt x="735872" y="338448"/>
                  </a:lnTo>
                  <a:lnTo>
                    <a:pt x="772464" y="312885"/>
                  </a:lnTo>
                  <a:lnTo>
                    <a:pt x="809662" y="288239"/>
                  </a:lnTo>
                  <a:lnTo>
                    <a:pt x="847447" y="264522"/>
                  </a:lnTo>
                  <a:lnTo>
                    <a:pt x="885801" y="241745"/>
                  </a:lnTo>
                  <a:lnTo>
                    <a:pt x="924703" y="219918"/>
                  </a:lnTo>
                  <a:lnTo>
                    <a:pt x="964135" y="199054"/>
                  </a:lnTo>
                  <a:lnTo>
                    <a:pt x="1004078" y="179162"/>
                  </a:lnTo>
                  <a:lnTo>
                    <a:pt x="1044513" y="160254"/>
                  </a:lnTo>
                  <a:lnTo>
                    <a:pt x="1085420" y="142341"/>
                  </a:lnTo>
                  <a:lnTo>
                    <a:pt x="1126781" y="125433"/>
                  </a:lnTo>
                  <a:lnTo>
                    <a:pt x="1168577" y="109543"/>
                  </a:lnTo>
                  <a:lnTo>
                    <a:pt x="1210788" y="94680"/>
                  </a:lnTo>
                  <a:lnTo>
                    <a:pt x="1253396" y="80856"/>
                  </a:lnTo>
                  <a:lnTo>
                    <a:pt x="1296381" y="68082"/>
                  </a:lnTo>
                  <a:lnTo>
                    <a:pt x="1339725" y="56368"/>
                  </a:lnTo>
                  <a:lnTo>
                    <a:pt x="1383407" y="45727"/>
                  </a:lnTo>
                  <a:lnTo>
                    <a:pt x="1427411" y="36168"/>
                  </a:lnTo>
                  <a:lnTo>
                    <a:pt x="1471715" y="27703"/>
                  </a:lnTo>
                  <a:lnTo>
                    <a:pt x="1516301" y="20343"/>
                  </a:lnTo>
                  <a:lnTo>
                    <a:pt x="1561151" y="14099"/>
                  </a:lnTo>
                  <a:lnTo>
                    <a:pt x="1606245" y="8981"/>
                  </a:lnTo>
                  <a:lnTo>
                    <a:pt x="1651563" y="5001"/>
                  </a:lnTo>
                  <a:lnTo>
                    <a:pt x="1697088" y="2171"/>
                  </a:lnTo>
                  <a:lnTo>
                    <a:pt x="1742799" y="500"/>
                  </a:lnTo>
                  <a:lnTo>
                    <a:pt x="1788678" y="0"/>
                  </a:lnTo>
                  <a:lnTo>
                    <a:pt x="1834706" y="681"/>
                  </a:lnTo>
                  <a:lnTo>
                    <a:pt x="1880864" y="2556"/>
                  </a:lnTo>
                  <a:lnTo>
                    <a:pt x="1927132" y="5634"/>
                  </a:lnTo>
                  <a:lnTo>
                    <a:pt x="1973492" y="9927"/>
                  </a:lnTo>
                  <a:lnTo>
                    <a:pt x="2019924" y="15446"/>
                  </a:lnTo>
                  <a:lnTo>
                    <a:pt x="2066410" y="22202"/>
                  </a:lnTo>
                  <a:lnTo>
                    <a:pt x="2112930" y="30206"/>
                  </a:lnTo>
                  <a:lnTo>
                    <a:pt x="2159466" y="39468"/>
                  </a:lnTo>
                  <a:lnTo>
                    <a:pt x="2205998" y="50001"/>
                  </a:lnTo>
                  <a:lnTo>
                    <a:pt x="2252507" y="61814"/>
                  </a:lnTo>
                  <a:lnTo>
                    <a:pt x="2298692" y="74838"/>
                  </a:lnTo>
                  <a:lnTo>
                    <a:pt x="2344256" y="88983"/>
                  </a:lnTo>
                  <a:lnTo>
                    <a:pt x="2389189" y="104229"/>
                  </a:lnTo>
                  <a:lnTo>
                    <a:pt x="2433478" y="120558"/>
                  </a:lnTo>
                  <a:lnTo>
                    <a:pt x="2477114" y="137950"/>
                  </a:lnTo>
                  <a:lnTo>
                    <a:pt x="2520085" y="156386"/>
                  </a:lnTo>
                  <a:lnTo>
                    <a:pt x="2562381" y="175848"/>
                  </a:lnTo>
                  <a:lnTo>
                    <a:pt x="2603990" y="196317"/>
                  </a:lnTo>
                  <a:lnTo>
                    <a:pt x="2644900" y="217772"/>
                  </a:lnTo>
                  <a:lnTo>
                    <a:pt x="2685103" y="240196"/>
                  </a:lnTo>
                  <a:lnTo>
                    <a:pt x="2724585" y="263568"/>
                  </a:lnTo>
                  <a:lnTo>
                    <a:pt x="2763337" y="287871"/>
                  </a:lnTo>
                  <a:lnTo>
                    <a:pt x="2801347" y="313085"/>
                  </a:lnTo>
                  <a:lnTo>
                    <a:pt x="2838604" y="339191"/>
                  </a:lnTo>
                  <a:lnTo>
                    <a:pt x="2875098" y="366170"/>
                  </a:lnTo>
                  <a:lnTo>
                    <a:pt x="2910816" y="394002"/>
                  </a:lnTo>
                  <a:lnTo>
                    <a:pt x="2945749" y="422669"/>
                  </a:lnTo>
                  <a:lnTo>
                    <a:pt x="2979886" y="452152"/>
                  </a:lnTo>
                  <a:lnTo>
                    <a:pt x="3013214" y="482432"/>
                  </a:lnTo>
                  <a:lnTo>
                    <a:pt x="3045724" y="513489"/>
                  </a:lnTo>
                  <a:lnTo>
                    <a:pt x="3077404" y="545305"/>
                  </a:lnTo>
                  <a:lnTo>
                    <a:pt x="3108243" y="577861"/>
                  </a:lnTo>
                  <a:lnTo>
                    <a:pt x="3138230" y="611136"/>
                  </a:lnTo>
                  <a:lnTo>
                    <a:pt x="3167355" y="645114"/>
                  </a:lnTo>
                  <a:lnTo>
                    <a:pt x="3195606" y="679773"/>
                  </a:lnTo>
                  <a:lnTo>
                    <a:pt x="3222972" y="715096"/>
                  </a:lnTo>
                  <a:lnTo>
                    <a:pt x="3249442" y="751063"/>
                  </a:lnTo>
                  <a:lnTo>
                    <a:pt x="3275006" y="787655"/>
                  </a:lnTo>
                  <a:lnTo>
                    <a:pt x="3299651" y="824853"/>
                  </a:lnTo>
                  <a:lnTo>
                    <a:pt x="3323368" y="862639"/>
                  </a:lnTo>
                  <a:lnTo>
                    <a:pt x="3346145" y="900992"/>
                  </a:lnTo>
                  <a:lnTo>
                    <a:pt x="3367972" y="939894"/>
                  </a:lnTo>
                  <a:lnTo>
                    <a:pt x="3388836" y="979326"/>
                  </a:lnTo>
                  <a:lnTo>
                    <a:pt x="3408728" y="1019269"/>
                  </a:lnTo>
                  <a:lnTo>
                    <a:pt x="3427636" y="1059704"/>
                  </a:lnTo>
                  <a:lnTo>
                    <a:pt x="3445549" y="1100612"/>
                  </a:lnTo>
                  <a:lnTo>
                    <a:pt x="3462457" y="1141973"/>
                  </a:lnTo>
                  <a:lnTo>
                    <a:pt x="3478347" y="1183768"/>
                  </a:lnTo>
                  <a:lnTo>
                    <a:pt x="3493210" y="1225980"/>
                  </a:lnTo>
                  <a:lnTo>
                    <a:pt x="3507034" y="1268587"/>
                  </a:lnTo>
                  <a:lnTo>
                    <a:pt x="3519808" y="1311573"/>
                  </a:lnTo>
                  <a:lnTo>
                    <a:pt x="3531522" y="1354916"/>
                  </a:lnTo>
                  <a:lnTo>
                    <a:pt x="3542163" y="1398599"/>
                  </a:lnTo>
                  <a:lnTo>
                    <a:pt x="3551722" y="1442602"/>
                  </a:lnTo>
                  <a:lnTo>
                    <a:pt x="3560187" y="1486907"/>
                  </a:lnTo>
                  <a:lnTo>
                    <a:pt x="3567547" y="1531493"/>
                  </a:lnTo>
                  <a:lnTo>
                    <a:pt x="3572924" y="1570116"/>
                  </a:lnTo>
                </a:path>
              </a:pathLst>
            </a:custGeom>
            <a:ln w="253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5725634"/>
              <a:ext cx="1784997" cy="1132365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05591" y="1111455"/>
            <a:ext cx="5257575" cy="5245099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11446356" y="205084"/>
            <a:ext cx="521334" cy="521334"/>
            <a:chOff x="11446356" y="205084"/>
            <a:chExt cx="521334" cy="521334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58941" y="404022"/>
              <a:ext cx="333201" cy="12297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446356" y="205084"/>
              <a:ext cx="319405" cy="521334"/>
            </a:xfrm>
            <a:custGeom>
              <a:avLst/>
              <a:gdLst/>
              <a:ahLst/>
              <a:cxnLst/>
              <a:rect l="l" t="t" r="r" b="b"/>
              <a:pathLst>
                <a:path w="319404" h="521334">
                  <a:moveTo>
                    <a:pt x="260431" y="0"/>
                  </a:moveTo>
                  <a:lnTo>
                    <a:pt x="213617" y="4194"/>
                  </a:lnTo>
                  <a:lnTo>
                    <a:pt x="169558" y="16292"/>
                  </a:lnTo>
                  <a:lnTo>
                    <a:pt x="128987" y="35554"/>
                  </a:lnTo>
                  <a:lnTo>
                    <a:pt x="92638" y="61248"/>
                  </a:lnTo>
                  <a:lnTo>
                    <a:pt x="61250" y="92636"/>
                  </a:lnTo>
                  <a:lnTo>
                    <a:pt x="35556" y="128983"/>
                  </a:lnTo>
                  <a:lnTo>
                    <a:pt x="16292" y="169553"/>
                  </a:lnTo>
                  <a:lnTo>
                    <a:pt x="4194" y="213612"/>
                  </a:lnTo>
                  <a:lnTo>
                    <a:pt x="0" y="260426"/>
                  </a:lnTo>
                  <a:lnTo>
                    <a:pt x="4194" y="307238"/>
                  </a:lnTo>
                  <a:lnTo>
                    <a:pt x="16292" y="351298"/>
                  </a:lnTo>
                  <a:lnTo>
                    <a:pt x="35556" y="391869"/>
                  </a:lnTo>
                  <a:lnTo>
                    <a:pt x="61250" y="428218"/>
                  </a:lnTo>
                  <a:lnTo>
                    <a:pt x="92638" y="459607"/>
                  </a:lnTo>
                  <a:lnTo>
                    <a:pt x="128987" y="485300"/>
                  </a:lnTo>
                  <a:lnTo>
                    <a:pt x="169558" y="504564"/>
                  </a:lnTo>
                  <a:lnTo>
                    <a:pt x="213617" y="516661"/>
                  </a:lnTo>
                  <a:lnTo>
                    <a:pt x="260431" y="520857"/>
                  </a:lnTo>
                  <a:lnTo>
                    <a:pt x="307243" y="516661"/>
                  </a:lnTo>
                  <a:lnTo>
                    <a:pt x="318858" y="513472"/>
                  </a:lnTo>
                  <a:lnTo>
                    <a:pt x="260431" y="513472"/>
                  </a:lnTo>
                  <a:lnTo>
                    <a:pt x="226650" y="511225"/>
                  </a:lnTo>
                  <a:lnTo>
                    <a:pt x="194210" y="504684"/>
                  </a:lnTo>
                  <a:lnTo>
                    <a:pt x="163405" y="494134"/>
                  </a:lnTo>
                  <a:lnTo>
                    <a:pt x="134520" y="479868"/>
                  </a:lnTo>
                  <a:lnTo>
                    <a:pt x="136434" y="476068"/>
                  </a:lnTo>
                  <a:lnTo>
                    <a:pt x="128173" y="476068"/>
                  </a:lnTo>
                  <a:lnTo>
                    <a:pt x="116231" y="468247"/>
                  </a:lnTo>
                  <a:lnTo>
                    <a:pt x="104769" y="459783"/>
                  </a:lnTo>
                  <a:lnTo>
                    <a:pt x="93812" y="450702"/>
                  </a:lnTo>
                  <a:lnTo>
                    <a:pt x="83384" y="441032"/>
                  </a:lnTo>
                  <a:lnTo>
                    <a:pt x="83384" y="433494"/>
                  </a:lnTo>
                  <a:lnTo>
                    <a:pt x="76005" y="433494"/>
                  </a:lnTo>
                  <a:lnTo>
                    <a:pt x="47343" y="396747"/>
                  </a:lnTo>
                  <a:lnTo>
                    <a:pt x="25747" y="355053"/>
                  </a:lnTo>
                  <a:lnTo>
                    <a:pt x="12125" y="309313"/>
                  </a:lnTo>
                  <a:lnTo>
                    <a:pt x="7383" y="260426"/>
                  </a:lnTo>
                  <a:lnTo>
                    <a:pt x="12125" y="211538"/>
                  </a:lnTo>
                  <a:lnTo>
                    <a:pt x="25747" y="165795"/>
                  </a:lnTo>
                  <a:lnTo>
                    <a:pt x="47343" y="124103"/>
                  </a:lnTo>
                  <a:lnTo>
                    <a:pt x="76005" y="87358"/>
                  </a:lnTo>
                  <a:lnTo>
                    <a:pt x="83384" y="87358"/>
                  </a:lnTo>
                  <a:lnTo>
                    <a:pt x="83384" y="79819"/>
                  </a:lnTo>
                  <a:lnTo>
                    <a:pt x="120632" y="49610"/>
                  </a:lnTo>
                  <a:lnTo>
                    <a:pt x="163211" y="26807"/>
                  </a:lnTo>
                  <a:lnTo>
                    <a:pt x="210139" y="12400"/>
                  </a:lnTo>
                  <a:lnTo>
                    <a:pt x="260431" y="7378"/>
                  </a:lnTo>
                  <a:lnTo>
                    <a:pt x="318836" y="7378"/>
                  </a:lnTo>
                  <a:lnTo>
                    <a:pt x="307243" y="4194"/>
                  </a:lnTo>
                  <a:lnTo>
                    <a:pt x="260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92956" y="474480"/>
              <a:ext cx="198831" cy="24407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574529" y="474480"/>
              <a:ext cx="98930" cy="20667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1522354" y="212470"/>
              <a:ext cx="445134" cy="447675"/>
            </a:xfrm>
            <a:custGeom>
              <a:avLst/>
              <a:gdLst/>
              <a:ahLst/>
              <a:cxnLst/>
              <a:rect l="l" t="t" r="r" b="b"/>
              <a:pathLst>
                <a:path w="445134" h="447675">
                  <a:moveTo>
                    <a:pt x="34467" y="218719"/>
                  </a:moveTo>
                  <a:lnTo>
                    <a:pt x="27686" y="212280"/>
                  </a:lnTo>
                  <a:lnTo>
                    <a:pt x="27686" y="222402"/>
                  </a:lnTo>
                  <a:lnTo>
                    <a:pt x="27686" y="233692"/>
                  </a:lnTo>
                  <a:lnTo>
                    <a:pt x="23761" y="237312"/>
                  </a:lnTo>
                  <a:lnTo>
                    <a:pt x="6832" y="237312"/>
                  </a:lnTo>
                  <a:lnTo>
                    <a:pt x="6832" y="218871"/>
                  </a:lnTo>
                  <a:lnTo>
                    <a:pt x="23850" y="218871"/>
                  </a:lnTo>
                  <a:lnTo>
                    <a:pt x="27686" y="222402"/>
                  </a:lnTo>
                  <a:lnTo>
                    <a:pt x="27686" y="212280"/>
                  </a:lnTo>
                  <a:lnTo>
                    <a:pt x="27559" y="212153"/>
                  </a:lnTo>
                  <a:lnTo>
                    <a:pt x="6832" y="212153"/>
                  </a:lnTo>
                  <a:lnTo>
                    <a:pt x="6832" y="198259"/>
                  </a:lnTo>
                  <a:lnTo>
                    <a:pt x="30530" y="198259"/>
                  </a:lnTo>
                  <a:lnTo>
                    <a:pt x="30530" y="191566"/>
                  </a:lnTo>
                  <a:lnTo>
                    <a:pt x="7378" y="191566"/>
                  </a:lnTo>
                  <a:lnTo>
                    <a:pt x="7378" y="79971"/>
                  </a:lnTo>
                  <a:lnTo>
                    <a:pt x="0" y="79971"/>
                  </a:lnTo>
                  <a:lnTo>
                    <a:pt x="0" y="191566"/>
                  </a:lnTo>
                  <a:lnTo>
                    <a:pt x="0" y="244017"/>
                  </a:lnTo>
                  <a:lnTo>
                    <a:pt x="27559" y="244017"/>
                  </a:lnTo>
                  <a:lnTo>
                    <a:pt x="34467" y="237477"/>
                  </a:lnTo>
                  <a:lnTo>
                    <a:pt x="34467" y="237312"/>
                  </a:lnTo>
                  <a:lnTo>
                    <a:pt x="34467" y="218871"/>
                  </a:lnTo>
                  <a:lnTo>
                    <a:pt x="34467" y="218719"/>
                  </a:lnTo>
                  <a:close/>
                </a:path>
                <a:path w="445134" h="447675">
                  <a:moveTo>
                    <a:pt x="34505" y="289204"/>
                  </a:moveTo>
                  <a:lnTo>
                    <a:pt x="27724" y="282765"/>
                  </a:lnTo>
                  <a:lnTo>
                    <a:pt x="27724" y="292900"/>
                  </a:lnTo>
                  <a:lnTo>
                    <a:pt x="27724" y="304203"/>
                  </a:lnTo>
                  <a:lnTo>
                    <a:pt x="23787" y="307822"/>
                  </a:lnTo>
                  <a:lnTo>
                    <a:pt x="6845" y="307822"/>
                  </a:lnTo>
                  <a:lnTo>
                    <a:pt x="6845" y="289356"/>
                  </a:lnTo>
                  <a:lnTo>
                    <a:pt x="23888" y="289356"/>
                  </a:lnTo>
                  <a:lnTo>
                    <a:pt x="27724" y="292900"/>
                  </a:lnTo>
                  <a:lnTo>
                    <a:pt x="27724" y="282765"/>
                  </a:lnTo>
                  <a:lnTo>
                    <a:pt x="27597" y="282638"/>
                  </a:lnTo>
                  <a:lnTo>
                    <a:pt x="6845" y="282638"/>
                  </a:lnTo>
                  <a:lnTo>
                    <a:pt x="6845" y="268732"/>
                  </a:lnTo>
                  <a:lnTo>
                    <a:pt x="30568" y="268732"/>
                  </a:lnTo>
                  <a:lnTo>
                    <a:pt x="30568" y="262013"/>
                  </a:lnTo>
                  <a:lnTo>
                    <a:pt x="0" y="262013"/>
                  </a:lnTo>
                  <a:lnTo>
                    <a:pt x="0" y="314528"/>
                  </a:lnTo>
                  <a:lnTo>
                    <a:pt x="0" y="426110"/>
                  </a:lnTo>
                  <a:lnTo>
                    <a:pt x="7378" y="426110"/>
                  </a:lnTo>
                  <a:lnTo>
                    <a:pt x="7378" y="314528"/>
                  </a:lnTo>
                  <a:lnTo>
                    <a:pt x="27597" y="314528"/>
                  </a:lnTo>
                  <a:lnTo>
                    <a:pt x="34505" y="307987"/>
                  </a:lnTo>
                  <a:lnTo>
                    <a:pt x="34505" y="307822"/>
                  </a:lnTo>
                  <a:lnTo>
                    <a:pt x="34505" y="289356"/>
                  </a:lnTo>
                  <a:lnTo>
                    <a:pt x="34505" y="289204"/>
                  </a:lnTo>
                  <a:close/>
                </a:path>
                <a:path w="445134" h="447675">
                  <a:moveTo>
                    <a:pt x="164579" y="262013"/>
                  </a:moveTo>
                  <a:lnTo>
                    <a:pt x="157010" y="262013"/>
                  </a:lnTo>
                  <a:lnTo>
                    <a:pt x="143560" y="288734"/>
                  </a:lnTo>
                  <a:lnTo>
                    <a:pt x="151104" y="288734"/>
                  </a:lnTo>
                  <a:lnTo>
                    <a:pt x="164579" y="262013"/>
                  </a:lnTo>
                  <a:close/>
                </a:path>
                <a:path w="445134" h="447675">
                  <a:moveTo>
                    <a:pt x="205232" y="262013"/>
                  </a:moveTo>
                  <a:lnTo>
                    <a:pt x="198386" y="262013"/>
                  </a:lnTo>
                  <a:lnTo>
                    <a:pt x="198386" y="307746"/>
                  </a:lnTo>
                  <a:lnTo>
                    <a:pt x="205232" y="307746"/>
                  </a:lnTo>
                  <a:lnTo>
                    <a:pt x="205232" y="262013"/>
                  </a:lnTo>
                  <a:close/>
                </a:path>
                <a:path w="445134" h="447675">
                  <a:moveTo>
                    <a:pt x="233108" y="262013"/>
                  </a:moveTo>
                  <a:lnTo>
                    <a:pt x="226187" y="262013"/>
                  </a:lnTo>
                  <a:lnTo>
                    <a:pt x="226187" y="307746"/>
                  </a:lnTo>
                  <a:lnTo>
                    <a:pt x="233108" y="307746"/>
                  </a:lnTo>
                  <a:lnTo>
                    <a:pt x="233108" y="262013"/>
                  </a:lnTo>
                  <a:close/>
                </a:path>
                <a:path w="445134" h="447675">
                  <a:moveTo>
                    <a:pt x="444855" y="253047"/>
                  </a:moveTo>
                  <a:lnTo>
                    <a:pt x="440664" y="206235"/>
                  </a:lnTo>
                  <a:lnTo>
                    <a:pt x="428561" y="162179"/>
                  </a:lnTo>
                  <a:lnTo>
                    <a:pt x="409295" y="121602"/>
                  </a:lnTo>
                  <a:lnTo>
                    <a:pt x="383603" y="85255"/>
                  </a:lnTo>
                  <a:lnTo>
                    <a:pt x="352221" y="53873"/>
                  </a:lnTo>
                  <a:lnTo>
                    <a:pt x="315874" y="28168"/>
                  </a:lnTo>
                  <a:lnTo>
                    <a:pt x="310108" y="25438"/>
                  </a:lnTo>
                  <a:lnTo>
                    <a:pt x="275297" y="8915"/>
                  </a:lnTo>
                  <a:lnTo>
                    <a:pt x="249377" y="1790"/>
                  </a:lnTo>
                  <a:lnTo>
                    <a:pt x="242836" y="0"/>
                  </a:lnTo>
                  <a:lnTo>
                    <a:pt x="191770" y="0"/>
                  </a:lnTo>
                  <a:lnTo>
                    <a:pt x="199047" y="330"/>
                  </a:lnTo>
                  <a:lnTo>
                    <a:pt x="206235" y="952"/>
                  </a:lnTo>
                  <a:lnTo>
                    <a:pt x="56997" y="230771"/>
                  </a:lnTo>
                  <a:lnTo>
                    <a:pt x="56997" y="191566"/>
                  </a:lnTo>
                  <a:lnTo>
                    <a:pt x="50152" y="191566"/>
                  </a:lnTo>
                  <a:lnTo>
                    <a:pt x="50152" y="244017"/>
                  </a:lnTo>
                  <a:lnTo>
                    <a:pt x="56515" y="244017"/>
                  </a:lnTo>
                  <a:lnTo>
                    <a:pt x="65125" y="230771"/>
                  </a:lnTo>
                  <a:lnTo>
                    <a:pt x="81915" y="204927"/>
                  </a:lnTo>
                  <a:lnTo>
                    <a:pt x="81915" y="244017"/>
                  </a:lnTo>
                  <a:lnTo>
                    <a:pt x="88823" y="244017"/>
                  </a:lnTo>
                  <a:lnTo>
                    <a:pt x="88823" y="204927"/>
                  </a:lnTo>
                  <a:lnTo>
                    <a:pt x="88823" y="195326"/>
                  </a:lnTo>
                  <a:lnTo>
                    <a:pt x="214477" y="1790"/>
                  </a:lnTo>
                  <a:lnTo>
                    <a:pt x="233553" y="4800"/>
                  </a:lnTo>
                  <a:lnTo>
                    <a:pt x="252120" y="9207"/>
                  </a:lnTo>
                  <a:lnTo>
                    <a:pt x="270141" y="14960"/>
                  </a:lnTo>
                  <a:lnTo>
                    <a:pt x="287566" y="21996"/>
                  </a:lnTo>
                  <a:lnTo>
                    <a:pt x="287566" y="244017"/>
                  </a:lnTo>
                  <a:lnTo>
                    <a:pt x="315404" y="244017"/>
                  </a:lnTo>
                  <a:lnTo>
                    <a:pt x="321767" y="238734"/>
                  </a:lnTo>
                  <a:lnTo>
                    <a:pt x="321767" y="237312"/>
                  </a:lnTo>
                  <a:lnTo>
                    <a:pt x="321767" y="223507"/>
                  </a:lnTo>
                  <a:lnTo>
                    <a:pt x="320217" y="220662"/>
                  </a:lnTo>
                  <a:lnTo>
                    <a:pt x="319430" y="219214"/>
                  </a:lnTo>
                  <a:lnTo>
                    <a:pt x="314998" y="216700"/>
                  </a:lnTo>
                  <a:lnTo>
                    <a:pt x="317855" y="214172"/>
                  </a:lnTo>
                  <a:lnTo>
                    <a:pt x="314985" y="214172"/>
                  </a:lnTo>
                  <a:lnTo>
                    <a:pt x="314985" y="220662"/>
                  </a:lnTo>
                  <a:lnTo>
                    <a:pt x="314985" y="232956"/>
                  </a:lnTo>
                  <a:lnTo>
                    <a:pt x="313715" y="237312"/>
                  </a:lnTo>
                  <a:lnTo>
                    <a:pt x="294411" y="237312"/>
                  </a:lnTo>
                  <a:lnTo>
                    <a:pt x="294411" y="220662"/>
                  </a:lnTo>
                  <a:lnTo>
                    <a:pt x="314985" y="220662"/>
                  </a:lnTo>
                  <a:lnTo>
                    <a:pt x="314985" y="214172"/>
                  </a:lnTo>
                  <a:lnTo>
                    <a:pt x="294411" y="214083"/>
                  </a:lnTo>
                  <a:lnTo>
                    <a:pt x="294411" y="198196"/>
                  </a:lnTo>
                  <a:lnTo>
                    <a:pt x="311492" y="198196"/>
                  </a:lnTo>
                  <a:lnTo>
                    <a:pt x="312572" y="202653"/>
                  </a:lnTo>
                  <a:lnTo>
                    <a:pt x="312572" y="209473"/>
                  </a:lnTo>
                  <a:lnTo>
                    <a:pt x="311492" y="214083"/>
                  </a:lnTo>
                  <a:lnTo>
                    <a:pt x="317881" y="214083"/>
                  </a:lnTo>
                  <a:lnTo>
                    <a:pt x="319354" y="210489"/>
                  </a:lnTo>
                  <a:lnTo>
                    <a:pt x="319354" y="198196"/>
                  </a:lnTo>
                  <a:lnTo>
                    <a:pt x="319354" y="196824"/>
                  </a:lnTo>
                  <a:lnTo>
                    <a:pt x="313131" y="191566"/>
                  </a:lnTo>
                  <a:lnTo>
                    <a:pt x="294932" y="191566"/>
                  </a:lnTo>
                  <a:lnTo>
                    <a:pt x="294932" y="25438"/>
                  </a:lnTo>
                  <a:lnTo>
                    <a:pt x="334772" y="49631"/>
                  </a:lnTo>
                  <a:lnTo>
                    <a:pt x="369354" y="80505"/>
                  </a:lnTo>
                  <a:lnTo>
                    <a:pt x="397814" y="117182"/>
                  </a:lnTo>
                  <a:lnTo>
                    <a:pt x="419252" y="158762"/>
                  </a:lnTo>
                  <a:lnTo>
                    <a:pt x="432714" y="204152"/>
                  </a:lnTo>
                  <a:lnTo>
                    <a:pt x="437476" y="253047"/>
                  </a:lnTo>
                  <a:lnTo>
                    <a:pt x="433349" y="298716"/>
                  </a:lnTo>
                  <a:lnTo>
                    <a:pt x="421436" y="341706"/>
                  </a:lnTo>
                  <a:lnTo>
                    <a:pt x="402501" y="381279"/>
                  </a:lnTo>
                  <a:lnTo>
                    <a:pt x="377253" y="416712"/>
                  </a:lnTo>
                  <a:lnTo>
                    <a:pt x="346430" y="447268"/>
                  </a:lnTo>
                  <a:lnTo>
                    <a:pt x="357174" y="447268"/>
                  </a:lnTo>
                  <a:lnTo>
                    <a:pt x="409295" y="384492"/>
                  </a:lnTo>
                  <a:lnTo>
                    <a:pt x="428561" y="343916"/>
                  </a:lnTo>
                  <a:lnTo>
                    <a:pt x="440664" y="299859"/>
                  </a:lnTo>
                  <a:lnTo>
                    <a:pt x="444855" y="2530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/>
          <p:nvPr/>
        </p:nvSpPr>
        <p:spPr>
          <a:xfrm>
            <a:off x="11706710" y="4309291"/>
            <a:ext cx="0" cy="1554480"/>
          </a:xfrm>
          <a:custGeom>
            <a:avLst/>
            <a:gdLst/>
            <a:ahLst/>
            <a:cxnLst/>
            <a:rect l="l" t="t" r="r" b="b"/>
            <a:pathLst>
              <a:path h="1554479">
                <a:moveTo>
                  <a:pt x="0" y="1554480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713060" y="1232537"/>
            <a:ext cx="0" cy="1432560"/>
          </a:xfrm>
          <a:custGeom>
            <a:avLst/>
            <a:gdLst/>
            <a:ahLst/>
            <a:cxnLst/>
            <a:rect l="l" t="t" r="r" b="b"/>
            <a:pathLst>
              <a:path h="1432560">
                <a:moveTo>
                  <a:pt x="0" y="1432359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1577109" y="2877369"/>
            <a:ext cx="257175" cy="1219835"/>
          </a:xfrm>
          <a:prstGeom prst="rect">
            <a:avLst/>
          </a:prstGeom>
        </p:spPr>
        <p:txBody>
          <a:bodyPr vert="vert270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20" dirty="0">
                <a:latin typeface="Verdana"/>
                <a:cs typeface="Verdana"/>
              </a:rPr>
              <a:t>BVB</a:t>
            </a:r>
            <a:r>
              <a:rPr sz="1500" spc="-10" dirty="0">
                <a:latin typeface="Verdana"/>
                <a:cs typeface="Verdana"/>
              </a:rPr>
              <a:t>I</a:t>
            </a:r>
            <a:r>
              <a:rPr sz="1500" spc="-15" dirty="0">
                <a:latin typeface="Verdana"/>
                <a:cs typeface="Verdana"/>
              </a:rPr>
              <a:t>NF</a:t>
            </a:r>
            <a:r>
              <a:rPr sz="1500" spc="-45" dirty="0">
                <a:latin typeface="Verdana"/>
                <a:cs typeface="Verdana"/>
              </a:rPr>
              <a:t>O</a:t>
            </a:r>
            <a:r>
              <a:rPr sz="1500" spc="-15" dirty="0">
                <a:latin typeface="Verdana"/>
                <a:cs typeface="Verdana"/>
              </a:rPr>
              <a:t>.</a:t>
            </a:r>
            <a:r>
              <a:rPr sz="1500" spc="-25" dirty="0">
                <a:latin typeface="Verdana"/>
                <a:cs typeface="Verdana"/>
              </a:rPr>
              <a:t>R</a:t>
            </a:r>
            <a:r>
              <a:rPr sz="1500" dirty="0">
                <a:latin typeface="Verdana"/>
                <a:cs typeface="Verdana"/>
              </a:rPr>
              <a:t>U</a:t>
            </a:r>
            <a:endParaRPr sz="15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596299" y="6314913"/>
            <a:ext cx="27813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25"/>
              </a:lnSpc>
            </a:pPr>
            <a:r>
              <a:rPr sz="1200" spc="155" dirty="0">
                <a:latin typeface="Trebuchet MS"/>
                <a:cs typeface="Trebuchet MS"/>
              </a:rPr>
              <a:t>18</a:t>
            </a:r>
            <a:endParaRPr sz="120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6043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9438" y="394715"/>
            <a:ext cx="8356600" cy="130556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660"/>
              </a:spcBef>
            </a:pPr>
            <a:r>
              <a:rPr sz="4400" spc="390" dirty="0"/>
              <a:t>Школа</a:t>
            </a:r>
            <a:r>
              <a:rPr sz="4400" spc="-50" dirty="0"/>
              <a:t> </a:t>
            </a:r>
            <a:r>
              <a:rPr sz="4400" spc="265" dirty="0"/>
              <a:t>—активный</a:t>
            </a:r>
            <a:r>
              <a:rPr sz="4400" spc="-35" dirty="0"/>
              <a:t> </a:t>
            </a:r>
            <a:r>
              <a:rPr sz="4400" spc="195" dirty="0"/>
              <a:t>участник </a:t>
            </a:r>
            <a:r>
              <a:rPr sz="4400" spc="-1310" dirty="0"/>
              <a:t> </a:t>
            </a:r>
            <a:r>
              <a:rPr sz="4400" spc="250" dirty="0"/>
              <a:t>проекта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646112" y="1940052"/>
            <a:ext cx="10627995" cy="2400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000" b="1" spc="130" dirty="0">
                <a:latin typeface="Trebuchet MS"/>
                <a:cs typeface="Trebuchet MS"/>
              </a:rPr>
              <a:t>Договор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145" dirty="0">
                <a:latin typeface="Trebuchet MS"/>
                <a:cs typeface="Trebuchet MS"/>
              </a:rPr>
              <a:t>со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145" dirty="0">
                <a:latin typeface="Trebuchet MS"/>
                <a:cs typeface="Trebuchet MS"/>
              </a:rPr>
              <a:t>школой</a:t>
            </a:r>
            <a:r>
              <a:rPr sz="2000" b="1" spc="10" dirty="0">
                <a:latin typeface="Trebuchet MS"/>
                <a:cs typeface="Trebuchet MS"/>
              </a:rPr>
              <a:t> </a:t>
            </a:r>
            <a:r>
              <a:rPr sz="2000" b="1" spc="325" dirty="0">
                <a:latin typeface="Trebuchet MS"/>
                <a:cs typeface="Trebuchet MS"/>
              </a:rPr>
              <a:t>—</a:t>
            </a:r>
            <a:r>
              <a:rPr sz="2000" b="1" spc="10" dirty="0">
                <a:latin typeface="Trebuchet MS"/>
                <a:cs typeface="Trebuchet MS"/>
              </a:rPr>
              <a:t> </a:t>
            </a:r>
            <a:r>
              <a:rPr sz="2000" b="1" spc="90" dirty="0">
                <a:latin typeface="Trebuchet MS"/>
                <a:cs typeface="Trebuchet MS"/>
              </a:rPr>
              <a:t>участником</a:t>
            </a:r>
            <a:r>
              <a:rPr sz="2000" b="1" spc="10" dirty="0">
                <a:latin typeface="Trebuchet MS"/>
                <a:cs typeface="Trebuchet MS"/>
              </a:rPr>
              <a:t> </a:t>
            </a:r>
            <a:r>
              <a:rPr sz="2000" b="1" spc="110" dirty="0">
                <a:latin typeface="Trebuchet MS"/>
                <a:cs typeface="Trebuchet MS"/>
              </a:rPr>
              <a:t>проекта</a:t>
            </a:r>
            <a:r>
              <a:rPr sz="2000" b="1" spc="10" dirty="0">
                <a:latin typeface="Trebuchet MS"/>
                <a:cs typeface="Trebuchet MS"/>
              </a:rPr>
              <a:t> </a:t>
            </a:r>
            <a:r>
              <a:rPr sz="2000" b="1" spc="185" dirty="0">
                <a:latin typeface="Trebuchet MS"/>
                <a:cs typeface="Trebuchet MS"/>
              </a:rPr>
              <a:t>БвБ</a:t>
            </a:r>
            <a:r>
              <a:rPr sz="2000" b="1" spc="5" dirty="0">
                <a:latin typeface="Trebuchet MS"/>
                <a:cs typeface="Trebuchet MS"/>
              </a:rPr>
              <a:t> </a:t>
            </a:r>
            <a:r>
              <a:rPr sz="2000" b="1" spc="100" dirty="0">
                <a:latin typeface="Trebuchet MS"/>
                <a:cs typeface="Trebuchet MS"/>
              </a:rPr>
              <a:t>(заключает</a:t>
            </a:r>
            <a:r>
              <a:rPr sz="2000" b="1" spc="-5" dirty="0">
                <a:latin typeface="Trebuchet MS"/>
                <a:cs typeface="Trebuchet MS"/>
              </a:rPr>
              <a:t> </a:t>
            </a:r>
            <a:r>
              <a:rPr sz="2000" b="1" spc="25" dirty="0">
                <a:latin typeface="Trebuchet MS"/>
                <a:cs typeface="Trebuchet MS"/>
              </a:rPr>
              <a:t>рег.</a:t>
            </a:r>
            <a:r>
              <a:rPr sz="2000" b="1" spc="10" dirty="0">
                <a:latin typeface="Trebuchet MS"/>
                <a:cs typeface="Trebuchet MS"/>
              </a:rPr>
              <a:t> </a:t>
            </a:r>
            <a:r>
              <a:rPr sz="2000" b="1" spc="95" dirty="0">
                <a:latin typeface="Trebuchet MS"/>
                <a:cs typeface="Trebuchet MS"/>
              </a:rPr>
              <a:t>оператор).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Arial MT"/>
              <a:buChar char="•"/>
            </a:pPr>
            <a:endParaRPr sz="1750">
              <a:latin typeface="Trebuchet MS"/>
              <a:cs typeface="Trebuchet MS"/>
            </a:endParaRPr>
          </a:p>
          <a:p>
            <a:pPr marL="241300" indent="-228600">
              <a:lnSpc>
                <a:spcPct val="100000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000" b="1" spc="120" dirty="0">
                <a:latin typeface="Trebuchet MS"/>
                <a:cs typeface="Trebuchet MS"/>
              </a:rPr>
              <a:t>Приказ</a:t>
            </a:r>
            <a:r>
              <a:rPr sz="2000" b="1" spc="5" dirty="0">
                <a:latin typeface="Trebuchet MS"/>
                <a:cs typeface="Trebuchet MS"/>
              </a:rPr>
              <a:t> </a:t>
            </a:r>
            <a:r>
              <a:rPr sz="2000" b="1" spc="105" dirty="0">
                <a:latin typeface="Trebuchet MS"/>
                <a:cs typeface="Trebuchet MS"/>
              </a:rPr>
              <a:t>директора</a:t>
            </a:r>
            <a:r>
              <a:rPr sz="2000" b="1" spc="5" dirty="0">
                <a:latin typeface="Trebuchet MS"/>
                <a:cs typeface="Trebuchet MS"/>
              </a:rPr>
              <a:t> </a:t>
            </a:r>
            <a:r>
              <a:rPr sz="2000" b="1" spc="85" dirty="0">
                <a:latin typeface="Trebuchet MS"/>
                <a:cs typeface="Trebuchet MS"/>
              </a:rPr>
              <a:t>на</a:t>
            </a:r>
            <a:r>
              <a:rPr sz="2000" b="1" spc="10" dirty="0">
                <a:latin typeface="Trebuchet MS"/>
                <a:cs typeface="Trebuchet MS"/>
              </a:rPr>
              <a:t> </a:t>
            </a:r>
            <a:r>
              <a:rPr sz="2000" b="1" spc="80" dirty="0">
                <a:latin typeface="Trebuchet MS"/>
                <a:cs typeface="Trebuchet MS"/>
              </a:rPr>
              <a:t>участие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110" dirty="0">
                <a:latin typeface="Trebuchet MS"/>
                <a:cs typeface="Trebuchet MS"/>
              </a:rPr>
              <a:t>в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100" dirty="0">
                <a:latin typeface="Trebuchet MS"/>
                <a:cs typeface="Trebuchet MS"/>
              </a:rPr>
              <a:t>проекте</a:t>
            </a:r>
            <a:r>
              <a:rPr sz="2000" b="1" spc="5" dirty="0">
                <a:latin typeface="Trebuchet MS"/>
                <a:cs typeface="Trebuchet MS"/>
              </a:rPr>
              <a:t> </a:t>
            </a:r>
            <a:r>
              <a:rPr sz="2000" b="1" spc="90" dirty="0">
                <a:latin typeface="Trebuchet MS"/>
                <a:cs typeface="Trebuchet MS"/>
              </a:rPr>
              <a:t>педагога-навигатора</a:t>
            </a:r>
            <a:endParaRPr sz="2000">
              <a:latin typeface="Trebuchet MS"/>
              <a:cs typeface="Trebuchet MS"/>
            </a:endParaRPr>
          </a:p>
          <a:p>
            <a:pPr marL="228600" marR="1891030">
              <a:lnSpc>
                <a:spcPts val="1610"/>
              </a:lnSpc>
              <a:spcBef>
                <a:spcPts val="110"/>
              </a:spcBef>
            </a:pPr>
            <a:r>
              <a:rPr sz="1400" spc="15" dirty="0">
                <a:latin typeface="Lucida Sans Unicode"/>
                <a:cs typeface="Lucida Sans Unicode"/>
              </a:rPr>
              <a:t>(</a:t>
            </a:r>
            <a:r>
              <a:rPr sz="1400" spc="15" dirty="0">
                <a:latin typeface="Verdana"/>
                <a:cs typeface="Verdana"/>
              </a:rPr>
              <a:t>ответственного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30" dirty="0">
                <a:latin typeface="Verdana"/>
                <a:cs typeface="Verdana"/>
              </a:rPr>
              <a:t>за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реализацию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проекта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в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школе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из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числа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руководящего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состава</a:t>
            </a:r>
            <a:r>
              <a:rPr sz="1400" spc="-5" dirty="0">
                <a:latin typeface="Lucida Sans Unicode"/>
                <a:cs typeface="Lucida Sans Unicode"/>
              </a:rPr>
              <a:t>,</a:t>
            </a:r>
            <a:r>
              <a:rPr sz="1400" spc="-15" dirty="0">
                <a:latin typeface="Lucida Sans Unicode"/>
                <a:cs typeface="Lucida Sans Unicode"/>
              </a:rPr>
              <a:t> </a:t>
            </a:r>
            <a:r>
              <a:rPr sz="1400" spc="-35" dirty="0">
                <a:latin typeface="Verdana"/>
                <a:cs typeface="Verdana"/>
              </a:rPr>
              <a:t>а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именно</a:t>
            </a:r>
            <a:r>
              <a:rPr sz="1400" spc="-15" dirty="0">
                <a:latin typeface="Lucida Sans Unicode"/>
                <a:cs typeface="Lucida Sans Unicode"/>
              </a:rPr>
              <a:t>: </a:t>
            </a:r>
            <a:r>
              <a:rPr sz="1400" spc="-430" dirty="0">
                <a:latin typeface="Lucida Sans Unicode"/>
                <a:cs typeface="Lucida Sans Unicode"/>
              </a:rPr>
              <a:t> </a:t>
            </a:r>
            <a:r>
              <a:rPr sz="1400" spc="-40" dirty="0">
                <a:latin typeface="Verdana"/>
                <a:cs typeface="Verdana"/>
              </a:rPr>
              <a:t>зам</a:t>
            </a:r>
            <a:r>
              <a:rPr sz="1400" spc="-40" dirty="0">
                <a:latin typeface="Lucida Sans Unicode"/>
                <a:cs typeface="Lucida Sans Unicode"/>
              </a:rPr>
              <a:t>.</a:t>
            </a:r>
            <a:r>
              <a:rPr sz="1400" spc="-20" dirty="0">
                <a:latin typeface="Lucida Sans Unicode"/>
                <a:cs typeface="Lucida Sans Unicode"/>
              </a:rPr>
              <a:t> </a:t>
            </a:r>
            <a:r>
              <a:rPr sz="1400" dirty="0">
                <a:latin typeface="Verdana"/>
                <a:cs typeface="Verdana"/>
              </a:rPr>
              <a:t>директора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по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воспитательной</a:t>
            </a:r>
            <a:r>
              <a:rPr sz="1400" spc="-5" dirty="0">
                <a:latin typeface="Lucida Sans Unicode"/>
                <a:cs typeface="Lucida Sans Unicode"/>
              </a:rPr>
              <a:t>/</a:t>
            </a:r>
            <a:r>
              <a:rPr sz="1400" spc="-5" dirty="0">
                <a:latin typeface="Verdana"/>
                <a:cs typeface="Verdana"/>
              </a:rPr>
              <a:t>учебной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35" dirty="0">
                <a:latin typeface="Verdana"/>
                <a:cs typeface="Verdana"/>
              </a:rPr>
              <a:t>работе</a:t>
            </a:r>
            <a:r>
              <a:rPr sz="1400" spc="35" dirty="0">
                <a:latin typeface="Lucida Sans Unicode"/>
                <a:cs typeface="Lucida Sans Unicode"/>
              </a:rPr>
              <a:t>)</a:t>
            </a:r>
            <a:r>
              <a:rPr sz="1400" spc="-10" dirty="0">
                <a:latin typeface="Lucida Sans Unicode"/>
                <a:cs typeface="Lucida Sans Unicode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школьников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145" dirty="0">
                <a:latin typeface="Lucida Sans Unicode"/>
                <a:cs typeface="Lucida Sans Unicode"/>
              </a:rPr>
              <a:t>—</a:t>
            </a:r>
            <a:r>
              <a:rPr sz="1400" spc="-10" dirty="0">
                <a:latin typeface="Lucida Sans Unicode"/>
                <a:cs typeface="Lucida Sans Unicode"/>
              </a:rPr>
              <a:t> </a:t>
            </a:r>
            <a:r>
              <a:rPr sz="1400" spc="-5" dirty="0">
                <a:latin typeface="Verdana"/>
                <a:cs typeface="Verdana"/>
              </a:rPr>
              <a:t>участников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проекта</a:t>
            </a:r>
            <a:r>
              <a:rPr sz="1400" spc="-15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300">
              <a:latin typeface="Lucida Sans Unicode"/>
              <a:cs typeface="Lucida Sans Unicode"/>
            </a:endParaRPr>
          </a:p>
          <a:p>
            <a:pPr marL="241300" indent="-228600">
              <a:lnSpc>
                <a:spcPts val="2195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2000" b="1" spc="85" dirty="0">
                <a:latin typeface="Trebuchet MS"/>
                <a:cs typeface="Trebuchet MS"/>
              </a:rPr>
              <a:t>Рекомендуемая</a:t>
            </a:r>
            <a:r>
              <a:rPr sz="2000" b="1" spc="5" dirty="0">
                <a:latin typeface="Trebuchet MS"/>
                <a:cs typeface="Trebuchet MS"/>
              </a:rPr>
              <a:t> </a:t>
            </a:r>
            <a:r>
              <a:rPr sz="2000" b="1" spc="100" dirty="0">
                <a:latin typeface="Trebuchet MS"/>
                <a:cs typeface="Trebuchet MS"/>
              </a:rPr>
              <a:t>нагрузка</a:t>
            </a:r>
            <a:r>
              <a:rPr sz="2000" b="1" spc="10" dirty="0">
                <a:latin typeface="Trebuchet MS"/>
                <a:cs typeface="Trebuchet MS"/>
              </a:rPr>
              <a:t> </a:t>
            </a:r>
            <a:r>
              <a:rPr sz="2000" b="1" spc="85" dirty="0">
                <a:latin typeface="Trebuchet MS"/>
                <a:cs typeface="Trebuchet MS"/>
              </a:rPr>
              <a:t>на</a:t>
            </a:r>
            <a:r>
              <a:rPr sz="2000" b="1" spc="5" dirty="0">
                <a:latin typeface="Trebuchet MS"/>
                <a:cs typeface="Trebuchet MS"/>
              </a:rPr>
              <a:t> </a:t>
            </a:r>
            <a:r>
              <a:rPr sz="2000" b="1" spc="-330" dirty="0">
                <a:latin typeface="Trebuchet MS"/>
                <a:cs typeface="Trebuchet MS"/>
              </a:rPr>
              <a:t>1</a:t>
            </a:r>
            <a:r>
              <a:rPr sz="2000" b="1" spc="-260" dirty="0">
                <a:latin typeface="Trebuchet MS"/>
                <a:cs typeface="Trebuchet MS"/>
              </a:rPr>
              <a:t> </a:t>
            </a:r>
            <a:r>
              <a:rPr sz="2000" b="1" spc="90" dirty="0">
                <a:latin typeface="Trebuchet MS"/>
                <a:cs typeface="Trebuchet MS"/>
              </a:rPr>
              <a:t>педагога-навигатора</a:t>
            </a:r>
            <a:r>
              <a:rPr sz="2000" b="1" spc="10" dirty="0">
                <a:latin typeface="Trebuchet MS"/>
                <a:cs typeface="Trebuchet MS"/>
              </a:rPr>
              <a:t> </a:t>
            </a:r>
            <a:r>
              <a:rPr sz="2000" b="1" spc="325" dirty="0">
                <a:latin typeface="Trebuchet MS"/>
                <a:cs typeface="Trebuchet MS"/>
              </a:rPr>
              <a:t>—</a:t>
            </a:r>
            <a:r>
              <a:rPr sz="2000" b="1" spc="5" dirty="0">
                <a:latin typeface="Trebuchet MS"/>
                <a:cs typeface="Trebuchet MS"/>
              </a:rPr>
              <a:t> </a:t>
            </a:r>
            <a:r>
              <a:rPr sz="2000" b="1" spc="220" dirty="0">
                <a:latin typeface="Trebuchet MS"/>
                <a:cs typeface="Trebuchet MS"/>
              </a:rPr>
              <a:t>60</a:t>
            </a:r>
            <a:r>
              <a:rPr sz="2000" b="1" spc="5" dirty="0">
                <a:latin typeface="Trebuchet MS"/>
                <a:cs typeface="Trebuchet MS"/>
              </a:rPr>
              <a:t> </a:t>
            </a:r>
            <a:r>
              <a:rPr sz="2000" b="1" spc="125" dirty="0">
                <a:latin typeface="Trebuchet MS"/>
                <a:cs typeface="Trebuchet MS"/>
              </a:rPr>
              <a:t>обучающихся</a:t>
            </a:r>
            <a:endParaRPr sz="2000">
              <a:latin typeface="Trebuchet MS"/>
              <a:cs typeface="Trebuchet MS"/>
            </a:endParaRPr>
          </a:p>
          <a:p>
            <a:pPr marL="241300" marR="5080">
              <a:lnSpc>
                <a:spcPts val="2020"/>
              </a:lnSpc>
              <a:spcBef>
                <a:spcPts val="180"/>
              </a:spcBef>
            </a:pPr>
            <a:r>
              <a:rPr sz="2000" b="1" spc="110" dirty="0">
                <a:latin typeface="Trebuchet MS"/>
                <a:cs typeface="Trebuchet MS"/>
              </a:rPr>
              <a:t>(2</a:t>
            </a:r>
            <a:r>
              <a:rPr sz="2000" b="1" spc="-5" dirty="0">
                <a:latin typeface="Trebuchet MS"/>
                <a:cs typeface="Trebuchet MS"/>
              </a:rPr>
              <a:t> </a:t>
            </a:r>
            <a:r>
              <a:rPr sz="2000" b="1" spc="75" dirty="0">
                <a:latin typeface="Trebuchet MS"/>
                <a:cs typeface="Trebuchet MS"/>
              </a:rPr>
              <a:t>класса),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75" dirty="0">
                <a:latin typeface="Trebuchet MS"/>
                <a:cs typeface="Trebuchet MS"/>
              </a:rPr>
              <a:t>если</a:t>
            </a:r>
            <a:r>
              <a:rPr sz="2000" b="1" spc="-5" dirty="0">
                <a:latin typeface="Trebuchet MS"/>
                <a:cs typeface="Trebuchet MS"/>
              </a:rPr>
              <a:t> </a:t>
            </a:r>
            <a:r>
              <a:rPr sz="2000" b="1" spc="85" dirty="0">
                <a:latin typeface="Trebuchet MS"/>
                <a:cs typeface="Trebuchet MS"/>
              </a:rPr>
              <a:t>больше,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105" dirty="0">
                <a:latin typeface="Trebuchet MS"/>
                <a:cs typeface="Trebuchet MS"/>
              </a:rPr>
              <a:t>то</a:t>
            </a:r>
            <a:r>
              <a:rPr sz="2000" b="1" spc="-15" dirty="0">
                <a:latin typeface="Trebuchet MS"/>
                <a:cs typeface="Trebuchet MS"/>
              </a:rPr>
              <a:t> </a:t>
            </a:r>
            <a:r>
              <a:rPr sz="2000" b="1" spc="105" dirty="0">
                <a:latin typeface="Trebuchet MS"/>
                <a:cs typeface="Trebuchet MS"/>
              </a:rPr>
              <a:t>от</a:t>
            </a:r>
            <a:r>
              <a:rPr sz="2000" b="1" spc="-10" dirty="0">
                <a:latin typeface="Trebuchet MS"/>
                <a:cs typeface="Trebuchet MS"/>
              </a:rPr>
              <a:t> </a:t>
            </a:r>
            <a:r>
              <a:rPr sz="2000" b="1" spc="160" dirty="0">
                <a:latin typeface="Trebuchet MS"/>
                <a:cs typeface="Trebuchet MS"/>
              </a:rPr>
              <a:t>школы</a:t>
            </a:r>
            <a:r>
              <a:rPr sz="2000" b="1" spc="-5" dirty="0">
                <a:latin typeface="Trebuchet MS"/>
                <a:cs typeface="Trebuchet MS"/>
              </a:rPr>
              <a:t> </a:t>
            </a:r>
            <a:r>
              <a:rPr sz="2000" b="1" spc="114" dirty="0">
                <a:latin typeface="Trebuchet MS"/>
                <a:cs typeface="Trebuchet MS"/>
              </a:rPr>
              <a:t>формируется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85" dirty="0">
                <a:latin typeface="Trebuchet MS"/>
                <a:cs typeface="Trebuchet MS"/>
              </a:rPr>
              <a:t>педагогическая</a:t>
            </a:r>
            <a:r>
              <a:rPr sz="2000" b="1" spc="-5" dirty="0">
                <a:latin typeface="Trebuchet MS"/>
                <a:cs typeface="Trebuchet MS"/>
              </a:rPr>
              <a:t> </a:t>
            </a:r>
            <a:r>
              <a:rPr sz="2000" b="1" spc="95" dirty="0">
                <a:latin typeface="Trebuchet MS"/>
                <a:cs typeface="Trebuchet MS"/>
              </a:rPr>
              <a:t>команда </a:t>
            </a:r>
            <a:r>
              <a:rPr sz="2000" b="1" spc="-585" dirty="0">
                <a:latin typeface="Trebuchet MS"/>
                <a:cs typeface="Trebuchet MS"/>
              </a:rPr>
              <a:t> </a:t>
            </a:r>
            <a:r>
              <a:rPr sz="2000" b="1" spc="75" dirty="0">
                <a:latin typeface="Trebuchet MS"/>
                <a:cs typeface="Trebuchet MS"/>
              </a:rPr>
              <a:t>из</a:t>
            </a:r>
            <a:r>
              <a:rPr sz="2000" b="1" spc="-5" dirty="0">
                <a:latin typeface="Trebuchet MS"/>
                <a:cs typeface="Trebuchet MS"/>
              </a:rPr>
              <a:t> </a:t>
            </a:r>
            <a:r>
              <a:rPr sz="2000" b="1" spc="45" dirty="0">
                <a:latin typeface="Trebuchet MS"/>
                <a:cs typeface="Trebuchet MS"/>
              </a:rPr>
              <a:t>числа: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37552" y="4415028"/>
            <a:ext cx="3301365" cy="11747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199390">
              <a:lnSpc>
                <a:spcPct val="101400"/>
              </a:lnSpc>
              <a:spcBef>
                <a:spcPts val="75"/>
              </a:spcBef>
            </a:pPr>
            <a:r>
              <a:rPr sz="1400" b="1" spc="25" dirty="0">
                <a:latin typeface="Trebuchet MS"/>
                <a:cs typeface="Trebuchet MS"/>
              </a:rPr>
              <a:t>Зам. </a:t>
            </a:r>
            <a:r>
              <a:rPr sz="1400" b="1" spc="75" dirty="0">
                <a:latin typeface="Trebuchet MS"/>
                <a:cs typeface="Trebuchet MS"/>
              </a:rPr>
              <a:t>директора </a:t>
            </a:r>
            <a:r>
              <a:rPr sz="1400" b="1" spc="90" dirty="0">
                <a:latin typeface="Trebuchet MS"/>
                <a:cs typeface="Trebuchet MS"/>
              </a:rPr>
              <a:t>по </a:t>
            </a:r>
            <a:r>
              <a:rPr sz="1400" b="1" spc="95" dirty="0">
                <a:latin typeface="Trebuchet MS"/>
                <a:cs typeface="Trebuchet MS"/>
              </a:rPr>
              <a:t> </a:t>
            </a:r>
            <a:r>
              <a:rPr sz="1400" b="1" spc="65" dirty="0">
                <a:latin typeface="Trebuchet MS"/>
                <a:cs typeface="Trebuchet MS"/>
              </a:rPr>
              <a:t>воспитательной/учебной</a:t>
            </a:r>
            <a:r>
              <a:rPr sz="1400" b="1" spc="-25" dirty="0">
                <a:latin typeface="Trebuchet MS"/>
                <a:cs typeface="Trebuchet MS"/>
              </a:rPr>
              <a:t> </a:t>
            </a:r>
            <a:r>
              <a:rPr sz="1400" b="1" spc="80" dirty="0">
                <a:latin typeface="Trebuchet MS"/>
                <a:cs typeface="Trebuchet MS"/>
              </a:rPr>
              <a:t>работе</a:t>
            </a:r>
            <a:endParaRPr sz="1400">
              <a:latin typeface="Trebuchet MS"/>
              <a:cs typeface="Trebuchet MS"/>
            </a:endParaRPr>
          </a:p>
          <a:p>
            <a:pPr marL="12700" marR="5080">
              <a:lnSpc>
                <a:spcPct val="97900"/>
              </a:lnSpc>
              <a:spcBef>
                <a:spcPts val="730"/>
              </a:spcBef>
            </a:pPr>
            <a:r>
              <a:rPr sz="1400" dirty="0">
                <a:latin typeface="Verdana"/>
                <a:cs typeface="Verdana"/>
              </a:rPr>
              <a:t>Взаимодействие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с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рег</a:t>
            </a:r>
            <a:r>
              <a:rPr sz="1400" spc="-20" dirty="0">
                <a:latin typeface="Lucida Sans Unicode"/>
                <a:cs typeface="Lucida Sans Unicode"/>
              </a:rPr>
              <a:t>.</a:t>
            </a:r>
            <a:r>
              <a:rPr sz="1400" spc="-35" dirty="0">
                <a:latin typeface="Lucida Sans Unicode"/>
                <a:cs typeface="Lucida Sans Unicode"/>
              </a:rPr>
              <a:t> </a:t>
            </a:r>
            <a:r>
              <a:rPr sz="1400" spc="5" dirty="0">
                <a:latin typeface="Verdana"/>
                <a:cs typeface="Verdana"/>
              </a:rPr>
              <a:t>оператором</a:t>
            </a:r>
            <a:r>
              <a:rPr sz="1400" spc="5" dirty="0">
                <a:latin typeface="Lucida Sans Unicode"/>
                <a:cs typeface="Lucida Sans Unicode"/>
              </a:rPr>
              <a:t>, </a:t>
            </a:r>
            <a:r>
              <a:rPr sz="1400" spc="-425" dirty="0">
                <a:latin typeface="Lucida Sans Unicode"/>
                <a:cs typeface="Lucida Sans Unicode"/>
              </a:rPr>
              <a:t> </a:t>
            </a:r>
            <a:r>
              <a:rPr sz="1400" dirty="0">
                <a:latin typeface="Verdana"/>
                <a:cs typeface="Verdana"/>
              </a:rPr>
              <a:t>постановка </a:t>
            </a:r>
            <a:r>
              <a:rPr sz="1400" spc="-45" dirty="0">
                <a:latin typeface="Verdana"/>
                <a:cs typeface="Verdana"/>
              </a:rPr>
              <a:t>задач</a:t>
            </a:r>
            <a:r>
              <a:rPr sz="1400" spc="-45" dirty="0">
                <a:latin typeface="Lucida Sans Unicode"/>
                <a:cs typeface="Lucida Sans Unicode"/>
              </a:rPr>
              <a:t>, </a:t>
            </a:r>
            <a:r>
              <a:rPr sz="1400" spc="-10" dirty="0">
                <a:latin typeface="Verdana"/>
                <a:cs typeface="Verdana"/>
              </a:rPr>
              <a:t>организация </a:t>
            </a:r>
            <a:r>
              <a:rPr sz="1400" spc="-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работы</a:t>
            </a:r>
            <a:r>
              <a:rPr sz="1400" spc="-10" dirty="0">
                <a:latin typeface="Lucida Sans Unicode"/>
                <a:cs typeface="Lucida Sans Unicode"/>
              </a:rPr>
              <a:t>,</a:t>
            </a:r>
            <a:r>
              <a:rPr sz="1400" spc="-30" dirty="0">
                <a:latin typeface="Lucida Sans Unicode"/>
                <a:cs typeface="Lucida Sans Unicode"/>
              </a:rPr>
              <a:t> </a:t>
            </a:r>
            <a:r>
              <a:rPr sz="1400" spc="5" dirty="0">
                <a:latin typeface="Verdana"/>
                <a:cs typeface="Verdana"/>
              </a:rPr>
              <a:t>отчетность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30" dirty="0">
                <a:latin typeface="Verdana"/>
                <a:cs typeface="Verdana"/>
              </a:rPr>
              <a:t>пр</a:t>
            </a:r>
            <a:r>
              <a:rPr sz="1400" spc="-30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62344" y="4415028"/>
            <a:ext cx="1917064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60" dirty="0">
                <a:latin typeface="Trebuchet MS"/>
                <a:cs typeface="Trebuchet MS"/>
              </a:rPr>
              <a:t>Педагога-психолога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87136" y="4415028"/>
            <a:ext cx="3379470" cy="160782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sz="1400" b="1" spc="75" dirty="0">
                <a:latin typeface="Trebuchet MS"/>
                <a:cs typeface="Trebuchet MS"/>
              </a:rPr>
              <a:t>Классного </a:t>
            </a:r>
            <a:r>
              <a:rPr sz="1400" b="1" spc="65" dirty="0">
                <a:latin typeface="Trebuchet MS"/>
                <a:cs typeface="Trebuchet MS"/>
              </a:rPr>
              <a:t>руководителя/педагога- </a:t>
            </a:r>
            <a:r>
              <a:rPr sz="1400" b="1" spc="-409" dirty="0">
                <a:latin typeface="Trebuchet MS"/>
                <a:cs typeface="Trebuchet MS"/>
              </a:rPr>
              <a:t> </a:t>
            </a:r>
            <a:r>
              <a:rPr sz="1400" b="1" spc="50" dirty="0">
                <a:latin typeface="Trebuchet MS"/>
                <a:cs typeface="Trebuchet MS"/>
              </a:rPr>
              <a:t>предметника</a:t>
            </a:r>
            <a:endParaRPr sz="1400">
              <a:latin typeface="Trebuchet MS"/>
              <a:cs typeface="Trebuchet MS"/>
            </a:endParaRPr>
          </a:p>
          <a:p>
            <a:pPr marL="12700" marR="143510">
              <a:lnSpc>
                <a:spcPct val="99600"/>
              </a:lnSpc>
              <a:spcBef>
                <a:spcPts val="705"/>
              </a:spcBef>
            </a:pPr>
            <a:r>
              <a:rPr sz="1400" spc="-5" dirty="0">
                <a:latin typeface="Verdana"/>
                <a:cs typeface="Verdana"/>
              </a:rPr>
              <a:t>Проведение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профориентационных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уроков</a:t>
            </a:r>
            <a:r>
              <a:rPr sz="1400" dirty="0">
                <a:latin typeface="Lucida Sans Unicode"/>
                <a:cs typeface="Lucida Sans Unicode"/>
              </a:rPr>
              <a:t>, </a:t>
            </a:r>
            <a:r>
              <a:rPr sz="1400" spc="5" dirty="0">
                <a:latin typeface="Verdana"/>
                <a:cs typeface="Verdana"/>
              </a:rPr>
              <a:t>мероприятий </a:t>
            </a:r>
            <a:r>
              <a:rPr sz="1400" spc="10" dirty="0">
                <a:latin typeface="Verdana"/>
                <a:cs typeface="Verdana"/>
              </a:rPr>
              <a:t> профориентационного </a:t>
            </a:r>
            <a:r>
              <a:rPr sz="1400" spc="-10" dirty="0">
                <a:latin typeface="Verdana"/>
                <a:cs typeface="Verdana"/>
              </a:rPr>
              <a:t>выбора</a:t>
            </a:r>
            <a:r>
              <a:rPr sz="1400" spc="-10" dirty="0">
                <a:latin typeface="Lucida Sans Unicode"/>
                <a:cs typeface="Lucida Sans Unicode"/>
              </a:rPr>
              <a:t>, </a:t>
            </a:r>
            <a:r>
              <a:rPr sz="1400" spc="-5" dirty="0">
                <a:latin typeface="Lucida Sans Unicode"/>
                <a:cs typeface="Lucida Sans Unicode"/>
              </a:rPr>
              <a:t> </a:t>
            </a:r>
            <a:r>
              <a:rPr sz="1400" spc="10" dirty="0">
                <a:latin typeface="Verdana"/>
                <a:cs typeface="Verdana"/>
              </a:rPr>
              <a:t>работа </a:t>
            </a:r>
            <a:r>
              <a:rPr sz="1400" spc="50" dirty="0">
                <a:latin typeface="Verdana"/>
                <a:cs typeface="Verdana"/>
              </a:rPr>
              <a:t>с </a:t>
            </a:r>
            <a:r>
              <a:rPr sz="1400" spc="-10" dirty="0">
                <a:latin typeface="Verdana"/>
                <a:cs typeface="Verdana"/>
              </a:rPr>
              <a:t>родителями</a:t>
            </a:r>
            <a:r>
              <a:rPr sz="1400" spc="-10" dirty="0">
                <a:latin typeface="Lucida Sans Unicode"/>
                <a:cs typeface="Lucida Sans Unicode"/>
              </a:rPr>
              <a:t>, </a:t>
            </a:r>
            <a:r>
              <a:rPr sz="1400" spc="50" dirty="0">
                <a:latin typeface="Verdana"/>
                <a:cs typeface="Verdana"/>
              </a:rPr>
              <a:t>со </a:t>
            </a:r>
            <a:r>
              <a:rPr sz="1400" spc="55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школьниками</a:t>
            </a:r>
            <a:r>
              <a:rPr sz="1400" spc="-20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62344" y="4933188"/>
            <a:ext cx="2788920" cy="6565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5080">
              <a:lnSpc>
                <a:spcPct val="97900"/>
              </a:lnSpc>
              <a:spcBef>
                <a:spcPts val="135"/>
              </a:spcBef>
            </a:pPr>
            <a:r>
              <a:rPr sz="1400" spc="-5" dirty="0">
                <a:latin typeface="Verdana"/>
                <a:cs typeface="Verdana"/>
              </a:rPr>
              <a:t>Проведение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психологической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диагностики</a:t>
            </a:r>
            <a:r>
              <a:rPr sz="1400" spc="-15" dirty="0">
                <a:latin typeface="Lucida Sans Unicode"/>
                <a:cs typeface="Lucida Sans Unicode"/>
              </a:rPr>
              <a:t>, </a:t>
            </a:r>
            <a:r>
              <a:rPr sz="1400" spc="-5" dirty="0">
                <a:latin typeface="Verdana"/>
                <a:cs typeface="Verdana"/>
              </a:rPr>
              <a:t>рефлексии</a:t>
            </a:r>
            <a:r>
              <a:rPr sz="1400" spc="-5" dirty="0">
                <a:latin typeface="Lucida Sans Unicode"/>
                <a:cs typeface="Lucida Sans Unicode"/>
              </a:rPr>
              <a:t>, </a:t>
            </a:r>
            <a:r>
              <a:rPr sz="1400" dirty="0">
                <a:latin typeface="Lucida Sans Unicode"/>
                <a:cs typeface="Lucida Sans Unicode"/>
              </a:rPr>
              <a:t> </a:t>
            </a:r>
            <a:r>
              <a:rPr sz="1400" spc="-5" dirty="0">
                <a:latin typeface="Verdana"/>
                <a:cs typeface="Verdana"/>
              </a:rPr>
              <a:t>интерпретации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результатов</a:t>
            </a:r>
            <a:endParaRPr sz="1400">
              <a:latin typeface="Verdana"/>
              <a:cs typeface="Verdana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1446356" y="205084"/>
            <a:ext cx="521334" cy="521334"/>
            <a:chOff x="11446356" y="205084"/>
            <a:chExt cx="521334" cy="521334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58941" y="404022"/>
              <a:ext cx="333201" cy="12297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446356" y="205084"/>
              <a:ext cx="319405" cy="521334"/>
            </a:xfrm>
            <a:custGeom>
              <a:avLst/>
              <a:gdLst/>
              <a:ahLst/>
              <a:cxnLst/>
              <a:rect l="l" t="t" r="r" b="b"/>
              <a:pathLst>
                <a:path w="319404" h="521334">
                  <a:moveTo>
                    <a:pt x="260431" y="0"/>
                  </a:moveTo>
                  <a:lnTo>
                    <a:pt x="213617" y="4194"/>
                  </a:lnTo>
                  <a:lnTo>
                    <a:pt x="169558" y="16292"/>
                  </a:lnTo>
                  <a:lnTo>
                    <a:pt x="128987" y="35554"/>
                  </a:lnTo>
                  <a:lnTo>
                    <a:pt x="92638" y="61248"/>
                  </a:lnTo>
                  <a:lnTo>
                    <a:pt x="61250" y="92636"/>
                  </a:lnTo>
                  <a:lnTo>
                    <a:pt x="35556" y="128983"/>
                  </a:lnTo>
                  <a:lnTo>
                    <a:pt x="16292" y="169553"/>
                  </a:lnTo>
                  <a:lnTo>
                    <a:pt x="4194" y="213612"/>
                  </a:lnTo>
                  <a:lnTo>
                    <a:pt x="0" y="260426"/>
                  </a:lnTo>
                  <a:lnTo>
                    <a:pt x="4194" y="307238"/>
                  </a:lnTo>
                  <a:lnTo>
                    <a:pt x="16292" y="351298"/>
                  </a:lnTo>
                  <a:lnTo>
                    <a:pt x="35556" y="391869"/>
                  </a:lnTo>
                  <a:lnTo>
                    <a:pt x="61250" y="428218"/>
                  </a:lnTo>
                  <a:lnTo>
                    <a:pt x="92638" y="459607"/>
                  </a:lnTo>
                  <a:lnTo>
                    <a:pt x="128987" y="485300"/>
                  </a:lnTo>
                  <a:lnTo>
                    <a:pt x="169558" y="504564"/>
                  </a:lnTo>
                  <a:lnTo>
                    <a:pt x="213617" y="516661"/>
                  </a:lnTo>
                  <a:lnTo>
                    <a:pt x="260431" y="520857"/>
                  </a:lnTo>
                  <a:lnTo>
                    <a:pt x="307243" y="516661"/>
                  </a:lnTo>
                  <a:lnTo>
                    <a:pt x="318858" y="513472"/>
                  </a:lnTo>
                  <a:lnTo>
                    <a:pt x="260431" y="513472"/>
                  </a:lnTo>
                  <a:lnTo>
                    <a:pt x="226650" y="511225"/>
                  </a:lnTo>
                  <a:lnTo>
                    <a:pt x="194210" y="504684"/>
                  </a:lnTo>
                  <a:lnTo>
                    <a:pt x="163405" y="494134"/>
                  </a:lnTo>
                  <a:lnTo>
                    <a:pt x="134520" y="479868"/>
                  </a:lnTo>
                  <a:lnTo>
                    <a:pt x="136434" y="476068"/>
                  </a:lnTo>
                  <a:lnTo>
                    <a:pt x="128173" y="476068"/>
                  </a:lnTo>
                  <a:lnTo>
                    <a:pt x="116231" y="468247"/>
                  </a:lnTo>
                  <a:lnTo>
                    <a:pt x="104769" y="459783"/>
                  </a:lnTo>
                  <a:lnTo>
                    <a:pt x="93812" y="450702"/>
                  </a:lnTo>
                  <a:lnTo>
                    <a:pt x="83384" y="441032"/>
                  </a:lnTo>
                  <a:lnTo>
                    <a:pt x="83384" y="433494"/>
                  </a:lnTo>
                  <a:lnTo>
                    <a:pt x="76005" y="433494"/>
                  </a:lnTo>
                  <a:lnTo>
                    <a:pt x="47343" y="396747"/>
                  </a:lnTo>
                  <a:lnTo>
                    <a:pt x="25747" y="355053"/>
                  </a:lnTo>
                  <a:lnTo>
                    <a:pt x="12125" y="309313"/>
                  </a:lnTo>
                  <a:lnTo>
                    <a:pt x="7383" y="260426"/>
                  </a:lnTo>
                  <a:lnTo>
                    <a:pt x="12125" y="211538"/>
                  </a:lnTo>
                  <a:lnTo>
                    <a:pt x="25747" y="165795"/>
                  </a:lnTo>
                  <a:lnTo>
                    <a:pt x="47343" y="124103"/>
                  </a:lnTo>
                  <a:lnTo>
                    <a:pt x="76005" y="87358"/>
                  </a:lnTo>
                  <a:lnTo>
                    <a:pt x="83384" y="87358"/>
                  </a:lnTo>
                  <a:lnTo>
                    <a:pt x="83384" y="79819"/>
                  </a:lnTo>
                  <a:lnTo>
                    <a:pt x="120632" y="49610"/>
                  </a:lnTo>
                  <a:lnTo>
                    <a:pt x="163211" y="26807"/>
                  </a:lnTo>
                  <a:lnTo>
                    <a:pt x="210139" y="12400"/>
                  </a:lnTo>
                  <a:lnTo>
                    <a:pt x="260431" y="7378"/>
                  </a:lnTo>
                  <a:lnTo>
                    <a:pt x="318836" y="7378"/>
                  </a:lnTo>
                  <a:lnTo>
                    <a:pt x="307243" y="4194"/>
                  </a:lnTo>
                  <a:lnTo>
                    <a:pt x="260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92956" y="474480"/>
              <a:ext cx="198831" cy="24407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74529" y="474480"/>
              <a:ext cx="98930" cy="20667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1522354" y="212470"/>
              <a:ext cx="445134" cy="447675"/>
            </a:xfrm>
            <a:custGeom>
              <a:avLst/>
              <a:gdLst/>
              <a:ahLst/>
              <a:cxnLst/>
              <a:rect l="l" t="t" r="r" b="b"/>
              <a:pathLst>
                <a:path w="445134" h="447675">
                  <a:moveTo>
                    <a:pt x="34467" y="218719"/>
                  </a:moveTo>
                  <a:lnTo>
                    <a:pt x="27686" y="212280"/>
                  </a:lnTo>
                  <a:lnTo>
                    <a:pt x="27686" y="222402"/>
                  </a:lnTo>
                  <a:lnTo>
                    <a:pt x="27686" y="233692"/>
                  </a:lnTo>
                  <a:lnTo>
                    <a:pt x="23761" y="237312"/>
                  </a:lnTo>
                  <a:lnTo>
                    <a:pt x="6832" y="237312"/>
                  </a:lnTo>
                  <a:lnTo>
                    <a:pt x="6832" y="218871"/>
                  </a:lnTo>
                  <a:lnTo>
                    <a:pt x="23850" y="218871"/>
                  </a:lnTo>
                  <a:lnTo>
                    <a:pt x="27686" y="222402"/>
                  </a:lnTo>
                  <a:lnTo>
                    <a:pt x="27686" y="212280"/>
                  </a:lnTo>
                  <a:lnTo>
                    <a:pt x="27559" y="212153"/>
                  </a:lnTo>
                  <a:lnTo>
                    <a:pt x="6832" y="212153"/>
                  </a:lnTo>
                  <a:lnTo>
                    <a:pt x="6832" y="198259"/>
                  </a:lnTo>
                  <a:lnTo>
                    <a:pt x="30530" y="198259"/>
                  </a:lnTo>
                  <a:lnTo>
                    <a:pt x="30530" y="191566"/>
                  </a:lnTo>
                  <a:lnTo>
                    <a:pt x="7378" y="191566"/>
                  </a:lnTo>
                  <a:lnTo>
                    <a:pt x="7378" y="79971"/>
                  </a:lnTo>
                  <a:lnTo>
                    <a:pt x="0" y="79971"/>
                  </a:lnTo>
                  <a:lnTo>
                    <a:pt x="0" y="191566"/>
                  </a:lnTo>
                  <a:lnTo>
                    <a:pt x="0" y="244017"/>
                  </a:lnTo>
                  <a:lnTo>
                    <a:pt x="27559" y="244017"/>
                  </a:lnTo>
                  <a:lnTo>
                    <a:pt x="34467" y="237477"/>
                  </a:lnTo>
                  <a:lnTo>
                    <a:pt x="34467" y="237312"/>
                  </a:lnTo>
                  <a:lnTo>
                    <a:pt x="34467" y="218871"/>
                  </a:lnTo>
                  <a:lnTo>
                    <a:pt x="34467" y="218719"/>
                  </a:lnTo>
                  <a:close/>
                </a:path>
                <a:path w="445134" h="447675">
                  <a:moveTo>
                    <a:pt x="34505" y="289204"/>
                  </a:moveTo>
                  <a:lnTo>
                    <a:pt x="27724" y="282765"/>
                  </a:lnTo>
                  <a:lnTo>
                    <a:pt x="27724" y="292900"/>
                  </a:lnTo>
                  <a:lnTo>
                    <a:pt x="27724" y="304203"/>
                  </a:lnTo>
                  <a:lnTo>
                    <a:pt x="23787" y="307822"/>
                  </a:lnTo>
                  <a:lnTo>
                    <a:pt x="6845" y="307822"/>
                  </a:lnTo>
                  <a:lnTo>
                    <a:pt x="6845" y="289356"/>
                  </a:lnTo>
                  <a:lnTo>
                    <a:pt x="23888" y="289356"/>
                  </a:lnTo>
                  <a:lnTo>
                    <a:pt x="27724" y="292900"/>
                  </a:lnTo>
                  <a:lnTo>
                    <a:pt x="27724" y="282765"/>
                  </a:lnTo>
                  <a:lnTo>
                    <a:pt x="27597" y="282638"/>
                  </a:lnTo>
                  <a:lnTo>
                    <a:pt x="6845" y="282638"/>
                  </a:lnTo>
                  <a:lnTo>
                    <a:pt x="6845" y="268732"/>
                  </a:lnTo>
                  <a:lnTo>
                    <a:pt x="30568" y="268732"/>
                  </a:lnTo>
                  <a:lnTo>
                    <a:pt x="30568" y="262013"/>
                  </a:lnTo>
                  <a:lnTo>
                    <a:pt x="0" y="262013"/>
                  </a:lnTo>
                  <a:lnTo>
                    <a:pt x="0" y="314528"/>
                  </a:lnTo>
                  <a:lnTo>
                    <a:pt x="0" y="426110"/>
                  </a:lnTo>
                  <a:lnTo>
                    <a:pt x="7378" y="426110"/>
                  </a:lnTo>
                  <a:lnTo>
                    <a:pt x="7378" y="314528"/>
                  </a:lnTo>
                  <a:lnTo>
                    <a:pt x="27597" y="314528"/>
                  </a:lnTo>
                  <a:lnTo>
                    <a:pt x="34505" y="307987"/>
                  </a:lnTo>
                  <a:lnTo>
                    <a:pt x="34505" y="307822"/>
                  </a:lnTo>
                  <a:lnTo>
                    <a:pt x="34505" y="289356"/>
                  </a:lnTo>
                  <a:lnTo>
                    <a:pt x="34505" y="289204"/>
                  </a:lnTo>
                  <a:close/>
                </a:path>
                <a:path w="445134" h="447675">
                  <a:moveTo>
                    <a:pt x="164579" y="262013"/>
                  </a:moveTo>
                  <a:lnTo>
                    <a:pt x="157010" y="262013"/>
                  </a:lnTo>
                  <a:lnTo>
                    <a:pt x="143560" y="288734"/>
                  </a:lnTo>
                  <a:lnTo>
                    <a:pt x="151104" y="288734"/>
                  </a:lnTo>
                  <a:lnTo>
                    <a:pt x="164579" y="262013"/>
                  </a:lnTo>
                  <a:close/>
                </a:path>
                <a:path w="445134" h="447675">
                  <a:moveTo>
                    <a:pt x="205232" y="262013"/>
                  </a:moveTo>
                  <a:lnTo>
                    <a:pt x="198386" y="262013"/>
                  </a:lnTo>
                  <a:lnTo>
                    <a:pt x="198386" y="307746"/>
                  </a:lnTo>
                  <a:lnTo>
                    <a:pt x="205232" y="307746"/>
                  </a:lnTo>
                  <a:lnTo>
                    <a:pt x="205232" y="262013"/>
                  </a:lnTo>
                  <a:close/>
                </a:path>
                <a:path w="445134" h="447675">
                  <a:moveTo>
                    <a:pt x="233108" y="262013"/>
                  </a:moveTo>
                  <a:lnTo>
                    <a:pt x="226187" y="262013"/>
                  </a:lnTo>
                  <a:lnTo>
                    <a:pt x="226187" y="307746"/>
                  </a:lnTo>
                  <a:lnTo>
                    <a:pt x="233108" y="307746"/>
                  </a:lnTo>
                  <a:lnTo>
                    <a:pt x="233108" y="262013"/>
                  </a:lnTo>
                  <a:close/>
                </a:path>
                <a:path w="445134" h="447675">
                  <a:moveTo>
                    <a:pt x="444855" y="253047"/>
                  </a:moveTo>
                  <a:lnTo>
                    <a:pt x="440664" y="206235"/>
                  </a:lnTo>
                  <a:lnTo>
                    <a:pt x="428561" y="162179"/>
                  </a:lnTo>
                  <a:lnTo>
                    <a:pt x="409295" y="121602"/>
                  </a:lnTo>
                  <a:lnTo>
                    <a:pt x="383603" y="85255"/>
                  </a:lnTo>
                  <a:lnTo>
                    <a:pt x="352221" y="53873"/>
                  </a:lnTo>
                  <a:lnTo>
                    <a:pt x="315874" y="28168"/>
                  </a:lnTo>
                  <a:lnTo>
                    <a:pt x="310108" y="25438"/>
                  </a:lnTo>
                  <a:lnTo>
                    <a:pt x="275297" y="8915"/>
                  </a:lnTo>
                  <a:lnTo>
                    <a:pt x="249377" y="1790"/>
                  </a:lnTo>
                  <a:lnTo>
                    <a:pt x="242836" y="0"/>
                  </a:lnTo>
                  <a:lnTo>
                    <a:pt x="191770" y="0"/>
                  </a:lnTo>
                  <a:lnTo>
                    <a:pt x="199047" y="330"/>
                  </a:lnTo>
                  <a:lnTo>
                    <a:pt x="206235" y="952"/>
                  </a:lnTo>
                  <a:lnTo>
                    <a:pt x="56997" y="230771"/>
                  </a:lnTo>
                  <a:lnTo>
                    <a:pt x="56997" y="191566"/>
                  </a:lnTo>
                  <a:lnTo>
                    <a:pt x="50152" y="191566"/>
                  </a:lnTo>
                  <a:lnTo>
                    <a:pt x="50152" y="244017"/>
                  </a:lnTo>
                  <a:lnTo>
                    <a:pt x="56515" y="244017"/>
                  </a:lnTo>
                  <a:lnTo>
                    <a:pt x="65125" y="230771"/>
                  </a:lnTo>
                  <a:lnTo>
                    <a:pt x="81915" y="204927"/>
                  </a:lnTo>
                  <a:lnTo>
                    <a:pt x="81915" y="244017"/>
                  </a:lnTo>
                  <a:lnTo>
                    <a:pt x="88823" y="244017"/>
                  </a:lnTo>
                  <a:lnTo>
                    <a:pt x="88823" y="204927"/>
                  </a:lnTo>
                  <a:lnTo>
                    <a:pt x="88823" y="195326"/>
                  </a:lnTo>
                  <a:lnTo>
                    <a:pt x="214477" y="1790"/>
                  </a:lnTo>
                  <a:lnTo>
                    <a:pt x="233553" y="4800"/>
                  </a:lnTo>
                  <a:lnTo>
                    <a:pt x="252120" y="9207"/>
                  </a:lnTo>
                  <a:lnTo>
                    <a:pt x="270141" y="14960"/>
                  </a:lnTo>
                  <a:lnTo>
                    <a:pt x="287566" y="21996"/>
                  </a:lnTo>
                  <a:lnTo>
                    <a:pt x="287566" y="244017"/>
                  </a:lnTo>
                  <a:lnTo>
                    <a:pt x="315404" y="244017"/>
                  </a:lnTo>
                  <a:lnTo>
                    <a:pt x="321767" y="238734"/>
                  </a:lnTo>
                  <a:lnTo>
                    <a:pt x="321767" y="237312"/>
                  </a:lnTo>
                  <a:lnTo>
                    <a:pt x="321767" y="223507"/>
                  </a:lnTo>
                  <a:lnTo>
                    <a:pt x="320217" y="220662"/>
                  </a:lnTo>
                  <a:lnTo>
                    <a:pt x="319430" y="219214"/>
                  </a:lnTo>
                  <a:lnTo>
                    <a:pt x="314998" y="216700"/>
                  </a:lnTo>
                  <a:lnTo>
                    <a:pt x="317855" y="214172"/>
                  </a:lnTo>
                  <a:lnTo>
                    <a:pt x="314985" y="214172"/>
                  </a:lnTo>
                  <a:lnTo>
                    <a:pt x="314985" y="220662"/>
                  </a:lnTo>
                  <a:lnTo>
                    <a:pt x="314985" y="232956"/>
                  </a:lnTo>
                  <a:lnTo>
                    <a:pt x="313715" y="237312"/>
                  </a:lnTo>
                  <a:lnTo>
                    <a:pt x="294411" y="237312"/>
                  </a:lnTo>
                  <a:lnTo>
                    <a:pt x="294411" y="220662"/>
                  </a:lnTo>
                  <a:lnTo>
                    <a:pt x="314985" y="220662"/>
                  </a:lnTo>
                  <a:lnTo>
                    <a:pt x="314985" y="214172"/>
                  </a:lnTo>
                  <a:lnTo>
                    <a:pt x="294411" y="214083"/>
                  </a:lnTo>
                  <a:lnTo>
                    <a:pt x="294411" y="198196"/>
                  </a:lnTo>
                  <a:lnTo>
                    <a:pt x="311492" y="198196"/>
                  </a:lnTo>
                  <a:lnTo>
                    <a:pt x="312572" y="202653"/>
                  </a:lnTo>
                  <a:lnTo>
                    <a:pt x="312572" y="209473"/>
                  </a:lnTo>
                  <a:lnTo>
                    <a:pt x="311492" y="214083"/>
                  </a:lnTo>
                  <a:lnTo>
                    <a:pt x="317881" y="214083"/>
                  </a:lnTo>
                  <a:lnTo>
                    <a:pt x="319354" y="210489"/>
                  </a:lnTo>
                  <a:lnTo>
                    <a:pt x="319354" y="198196"/>
                  </a:lnTo>
                  <a:lnTo>
                    <a:pt x="319354" y="196824"/>
                  </a:lnTo>
                  <a:lnTo>
                    <a:pt x="313131" y="191566"/>
                  </a:lnTo>
                  <a:lnTo>
                    <a:pt x="294932" y="191566"/>
                  </a:lnTo>
                  <a:lnTo>
                    <a:pt x="294932" y="25438"/>
                  </a:lnTo>
                  <a:lnTo>
                    <a:pt x="334772" y="49631"/>
                  </a:lnTo>
                  <a:lnTo>
                    <a:pt x="369354" y="80505"/>
                  </a:lnTo>
                  <a:lnTo>
                    <a:pt x="397814" y="117182"/>
                  </a:lnTo>
                  <a:lnTo>
                    <a:pt x="419252" y="158762"/>
                  </a:lnTo>
                  <a:lnTo>
                    <a:pt x="432714" y="204152"/>
                  </a:lnTo>
                  <a:lnTo>
                    <a:pt x="437476" y="253047"/>
                  </a:lnTo>
                  <a:lnTo>
                    <a:pt x="433349" y="298716"/>
                  </a:lnTo>
                  <a:lnTo>
                    <a:pt x="421436" y="341706"/>
                  </a:lnTo>
                  <a:lnTo>
                    <a:pt x="402501" y="381279"/>
                  </a:lnTo>
                  <a:lnTo>
                    <a:pt x="377253" y="416712"/>
                  </a:lnTo>
                  <a:lnTo>
                    <a:pt x="346430" y="447268"/>
                  </a:lnTo>
                  <a:lnTo>
                    <a:pt x="357174" y="447268"/>
                  </a:lnTo>
                  <a:lnTo>
                    <a:pt x="409295" y="384492"/>
                  </a:lnTo>
                  <a:lnTo>
                    <a:pt x="428561" y="343916"/>
                  </a:lnTo>
                  <a:lnTo>
                    <a:pt x="440664" y="299859"/>
                  </a:lnTo>
                  <a:lnTo>
                    <a:pt x="444855" y="2530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/>
          <p:nvPr/>
        </p:nvSpPr>
        <p:spPr>
          <a:xfrm>
            <a:off x="11706710" y="4309291"/>
            <a:ext cx="0" cy="1554480"/>
          </a:xfrm>
          <a:custGeom>
            <a:avLst/>
            <a:gdLst/>
            <a:ahLst/>
            <a:cxnLst/>
            <a:rect l="l" t="t" r="r" b="b"/>
            <a:pathLst>
              <a:path h="1554479">
                <a:moveTo>
                  <a:pt x="0" y="1554480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713060" y="1232537"/>
            <a:ext cx="0" cy="1432560"/>
          </a:xfrm>
          <a:custGeom>
            <a:avLst/>
            <a:gdLst/>
            <a:ahLst/>
            <a:cxnLst/>
            <a:rect l="l" t="t" r="r" b="b"/>
            <a:pathLst>
              <a:path h="1432560">
                <a:moveTo>
                  <a:pt x="0" y="1432359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1577109" y="2877369"/>
            <a:ext cx="257175" cy="1219835"/>
          </a:xfrm>
          <a:prstGeom prst="rect">
            <a:avLst/>
          </a:prstGeom>
        </p:spPr>
        <p:txBody>
          <a:bodyPr vert="vert270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20" dirty="0">
                <a:latin typeface="Verdana"/>
                <a:cs typeface="Verdana"/>
              </a:rPr>
              <a:t>BVB</a:t>
            </a:r>
            <a:r>
              <a:rPr sz="1500" spc="-10" dirty="0">
                <a:latin typeface="Verdana"/>
                <a:cs typeface="Verdana"/>
              </a:rPr>
              <a:t>I</a:t>
            </a:r>
            <a:r>
              <a:rPr sz="1500" spc="-15" dirty="0">
                <a:latin typeface="Verdana"/>
                <a:cs typeface="Verdana"/>
              </a:rPr>
              <a:t>NF</a:t>
            </a:r>
            <a:r>
              <a:rPr sz="1500" spc="-45" dirty="0">
                <a:latin typeface="Verdana"/>
                <a:cs typeface="Verdana"/>
              </a:rPr>
              <a:t>O</a:t>
            </a:r>
            <a:r>
              <a:rPr sz="1500" spc="-15" dirty="0">
                <a:latin typeface="Verdana"/>
                <a:cs typeface="Verdana"/>
              </a:rPr>
              <a:t>.</a:t>
            </a:r>
            <a:r>
              <a:rPr sz="1500" spc="-25" dirty="0">
                <a:latin typeface="Verdana"/>
                <a:cs typeface="Verdana"/>
              </a:rPr>
              <a:t>R</a:t>
            </a:r>
            <a:r>
              <a:rPr sz="1500" dirty="0">
                <a:latin typeface="Verdana"/>
                <a:cs typeface="Verdana"/>
              </a:rPr>
              <a:t>U</a:t>
            </a:r>
            <a:endParaRPr sz="15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596299" y="6314913"/>
            <a:ext cx="27813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25"/>
              </a:lnSpc>
            </a:pPr>
            <a:r>
              <a:rPr sz="1200" spc="155" dirty="0">
                <a:latin typeface="Trebuchet MS"/>
                <a:cs typeface="Trebuchet MS"/>
              </a:rPr>
              <a:t>21</a:t>
            </a:r>
            <a:endParaRPr sz="120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5132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3151" y="424179"/>
            <a:ext cx="742251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85" dirty="0"/>
              <a:t>Педагог-навигатор</a:t>
            </a:r>
            <a:r>
              <a:rPr spc="-40" dirty="0"/>
              <a:t> </a:t>
            </a:r>
            <a:r>
              <a:rPr spc="220" dirty="0"/>
              <a:t>проекта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46114" y="5899403"/>
            <a:ext cx="10899140" cy="41592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>
              <a:lnSpc>
                <a:spcPts val="1390"/>
              </a:lnSpc>
              <a:spcBef>
                <a:spcPts val="385"/>
              </a:spcBef>
            </a:pPr>
            <a:r>
              <a:rPr sz="1400" spc="-75" dirty="0">
                <a:latin typeface="Lucida Sans Unicode"/>
                <a:cs typeface="Lucida Sans Unicode"/>
              </a:rPr>
              <a:t>*</a:t>
            </a:r>
            <a:r>
              <a:rPr sz="1400" spc="165" dirty="0">
                <a:latin typeface="Lucida Sans Unicode"/>
                <a:cs typeface="Lucida Sans Unicode"/>
              </a:rPr>
              <a:t> </a:t>
            </a:r>
            <a:r>
              <a:rPr sz="1400" spc="-5" dirty="0">
                <a:latin typeface="Verdana"/>
                <a:cs typeface="Verdana"/>
              </a:rPr>
              <a:t>Слушателями</a:t>
            </a:r>
            <a:r>
              <a:rPr sz="1400" spc="12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программы</a:t>
            </a:r>
            <a:r>
              <a:rPr sz="1400" spc="12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ПК</a:t>
            </a:r>
            <a:r>
              <a:rPr sz="1400" spc="12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могут</a:t>
            </a:r>
            <a:r>
              <a:rPr sz="1400" spc="12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быть</a:t>
            </a:r>
            <a:r>
              <a:rPr sz="1400" spc="12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педагоги</a:t>
            </a:r>
            <a:r>
              <a:rPr sz="1400" spc="-25" dirty="0">
                <a:latin typeface="Lucida Sans Unicode"/>
                <a:cs typeface="Lucida Sans Unicode"/>
              </a:rPr>
              <a:t>-</a:t>
            </a:r>
            <a:r>
              <a:rPr sz="1400" spc="-25" dirty="0">
                <a:latin typeface="Verdana"/>
                <a:cs typeface="Verdana"/>
              </a:rPr>
              <a:t>навигаторы</a:t>
            </a:r>
            <a:r>
              <a:rPr sz="1400" spc="-25" dirty="0">
                <a:latin typeface="Lucida Sans Unicode"/>
                <a:cs typeface="Lucida Sans Unicode"/>
              </a:rPr>
              <a:t>,</a:t>
            </a:r>
            <a:r>
              <a:rPr sz="1400" spc="160" dirty="0">
                <a:latin typeface="Lucida Sans Unicode"/>
                <a:cs typeface="Lucida Sans Unicode"/>
              </a:rPr>
              <a:t> </a:t>
            </a:r>
            <a:r>
              <a:rPr sz="1400" dirty="0">
                <a:latin typeface="Verdana"/>
                <a:cs typeface="Verdana"/>
              </a:rPr>
              <a:t>имеющие</a:t>
            </a:r>
            <a:r>
              <a:rPr sz="1400" spc="1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среднее</a:t>
            </a:r>
            <a:r>
              <a:rPr sz="1400" spc="12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профессиональное</a:t>
            </a:r>
            <a:r>
              <a:rPr sz="1400" spc="114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или</a:t>
            </a:r>
            <a:r>
              <a:rPr sz="1400" spc="12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высшее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образование</a:t>
            </a:r>
            <a:r>
              <a:rPr sz="1400" spc="-5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58812" y="2263515"/>
            <a:ext cx="10874375" cy="0"/>
          </a:xfrm>
          <a:custGeom>
            <a:avLst/>
            <a:gdLst/>
            <a:ahLst/>
            <a:cxnLst/>
            <a:rect l="l" t="t" r="r" b="b"/>
            <a:pathLst>
              <a:path w="10874375">
                <a:moveTo>
                  <a:pt x="0" y="0"/>
                </a:moveTo>
                <a:lnTo>
                  <a:pt x="1087437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8812" y="3155430"/>
            <a:ext cx="10874375" cy="0"/>
          </a:xfrm>
          <a:custGeom>
            <a:avLst/>
            <a:gdLst/>
            <a:ahLst/>
            <a:cxnLst/>
            <a:rect l="l" t="t" r="r" b="b"/>
            <a:pathLst>
              <a:path w="10874375">
                <a:moveTo>
                  <a:pt x="0" y="0"/>
                </a:moveTo>
                <a:lnTo>
                  <a:pt x="1087437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58812" y="3953407"/>
            <a:ext cx="10874375" cy="0"/>
          </a:xfrm>
          <a:custGeom>
            <a:avLst/>
            <a:gdLst/>
            <a:ahLst/>
            <a:cxnLst/>
            <a:rect l="l" t="t" r="r" b="b"/>
            <a:pathLst>
              <a:path w="10874375">
                <a:moveTo>
                  <a:pt x="0" y="0"/>
                </a:moveTo>
                <a:lnTo>
                  <a:pt x="1087437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8812" y="4857647"/>
            <a:ext cx="10874375" cy="0"/>
          </a:xfrm>
          <a:custGeom>
            <a:avLst/>
            <a:gdLst/>
            <a:ahLst/>
            <a:cxnLst/>
            <a:rect l="l" t="t" r="r" b="b"/>
            <a:pathLst>
              <a:path w="10874375">
                <a:moveTo>
                  <a:pt x="0" y="0"/>
                </a:moveTo>
                <a:lnTo>
                  <a:pt x="1087437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36112" y="1525523"/>
            <a:ext cx="5181600" cy="443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645"/>
              </a:lnSpc>
              <a:spcBef>
                <a:spcPts val="100"/>
              </a:spcBef>
            </a:pPr>
            <a:r>
              <a:rPr sz="1400" b="1" spc="75" dirty="0">
                <a:latin typeface="Trebuchet MS"/>
                <a:cs typeface="Trebuchet MS"/>
              </a:rPr>
              <a:t>Обучение</a:t>
            </a:r>
            <a:r>
              <a:rPr sz="1400" b="1" spc="-5" dirty="0">
                <a:latin typeface="Trebuchet MS"/>
                <a:cs typeface="Trebuchet MS"/>
              </a:rPr>
              <a:t> </a:t>
            </a:r>
            <a:r>
              <a:rPr sz="1400" b="1" spc="90" dirty="0">
                <a:latin typeface="Trebuchet MS"/>
                <a:cs typeface="Trebuchet MS"/>
              </a:rPr>
              <a:t>по</a:t>
            </a:r>
            <a:r>
              <a:rPr sz="1400" b="1" spc="-10" dirty="0">
                <a:latin typeface="Trebuchet MS"/>
                <a:cs typeface="Trebuchet MS"/>
              </a:rPr>
              <a:t> </a:t>
            </a:r>
            <a:r>
              <a:rPr sz="1400" b="1" spc="65" dirty="0">
                <a:latin typeface="Trebuchet MS"/>
                <a:cs typeface="Trebuchet MS"/>
              </a:rPr>
              <a:t>программе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85" dirty="0">
                <a:latin typeface="Trebuchet MS"/>
                <a:cs typeface="Trebuchet MS"/>
              </a:rPr>
              <a:t>повышения</a:t>
            </a:r>
            <a:r>
              <a:rPr sz="1400" b="1" spc="-10" dirty="0">
                <a:latin typeface="Trebuchet MS"/>
                <a:cs typeface="Trebuchet MS"/>
              </a:rPr>
              <a:t> </a:t>
            </a:r>
            <a:r>
              <a:rPr sz="1400" b="1" spc="65" dirty="0">
                <a:latin typeface="Trebuchet MS"/>
                <a:cs typeface="Trebuchet MS"/>
              </a:rPr>
              <a:t>квалификации</a:t>
            </a:r>
            <a:endParaRPr sz="1400">
              <a:latin typeface="Trebuchet MS"/>
              <a:cs typeface="Trebuchet MS"/>
            </a:endParaRPr>
          </a:p>
          <a:p>
            <a:pPr marL="12700">
              <a:lnSpc>
                <a:spcPts val="1645"/>
              </a:lnSpc>
            </a:pPr>
            <a:r>
              <a:rPr sz="1400" b="1" spc="65" dirty="0">
                <a:latin typeface="Trebuchet MS"/>
                <a:cs typeface="Trebuchet MS"/>
              </a:rPr>
              <a:t>(72</a:t>
            </a:r>
            <a:r>
              <a:rPr sz="1400" b="1" spc="5" dirty="0">
                <a:latin typeface="Trebuchet MS"/>
                <a:cs typeface="Trebuchet MS"/>
              </a:rPr>
              <a:t> </a:t>
            </a:r>
            <a:r>
              <a:rPr sz="1400" b="1" spc="10" dirty="0">
                <a:latin typeface="Trebuchet MS"/>
                <a:cs typeface="Trebuchet MS"/>
              </a:rPr>
              <a:t>ак.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30" dirty="0">
                <a:latin typeface="Trebuchet MS"/>
                <a:cs typeface="Trebuchet MS"/>
              </a:rPr>
              <a:t>часа,</a:t>
            </a:r>
            <a:r>
              <a:rPr sz="1400" b="1" spc="5" dirty="0">
                <a:latin typeface="Trebuchet MS"/>
                <a:cs typeface="Trebuchet MS"/>
              </a:rPr>
              <a:t> </a:t>
            </a:r>
            <a:r>
              <a:rPr sz="1400" b="1" spc="65" dirty="0">
                <a:latin typeface="Trebuchet MS"/>
                <a:cs typeface="Trebuchet MS"/>
              </a:rPr>
              <a:t>удостоверение</a:t>
            </a:r>
            <a:r>
              <a:rPr sz="1400" b="1" spc="5" dirty="0">
                <a:latin typeface="Trebuchet MS"/>
                <a:cs typeface="Trebuchet MS"/>
              </a:rPr>
              <a:t> </a:t>
            </a:r>
            <a:r>
              <a:rPr sz="1400" b="1" spc="65" dirty="0">
                <a:latin typeface="Trebuchet MS"/>
                <a:cs typeface="Trebuchet MS"/>
              </a:rPr>
              <a:t>установленного</a:t>
            </a:r>
            <a:r>
              <a:rPr sz="1400" b="1" spc="-5" dirty="0">
                <a:latin typeface="Trebuchet MS"/>
                <a:cs typeface="Trebuchet MS"/>
              </a:rPr>
              <a:t> </a:t>
            </a:r>
            <a:r>
              <a:rPr sz="1400" b="1" spc="80" dirty="0">
                <a:latin typeface="Trebuchet MS"/>
                <a:cs typeface="Trebuchet MS"/>
              </a:rPr>
              <a:t>образца)*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78297" y="1525523"/>
            <a:ext cx="4742815" cy="44323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>
              <a:lnSpc>
                <a:spcPts val="1610"/>
              </a:lnSpc>
              <a:spcBef>
                <a:spcPts val="210"/>
              </a:spcBef>
            </a:pPr>
            <a:r>
              <a:rPr sz="1400" dirty="0">
                <a:latin typeface="Verdana"/>
                <a:cs typeface="Verdana"/>
              </a:rPr>
              <a:t>Образовательное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информационно</a:t>
            </a:r>
            <a:r>
              <a:rPr sz="1400" spc="-5" dirty="0">
                <a:latin typeface="Lucida Sans Unicode"/>
                <a:cs typeface="Lucida Sans Unicode"/>
              </a:rPr>
              <a:t>-</a:t>
            </a:r>
            <a:r>
              <a:rPr sz="1400" spc="-5" dirty="0">
                <a:latin typeface="Verdana"/>
                <a:cs typeface="Verdana"/>
              </a:rPr>
              <a:t>методическое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сопровождение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педагогов</a:t>
            </a:r>
            <a:r>
              <a:rPr sz="1400" spc="-15" dirty="0">
                <a:latin typeface="Lucida Sans Unicode"/>
                <a:cs typeface="Lucida Sans Unicode"/>
              </a:rPr>
              <a:t>-</a:t>
            </a:r>
            <a:r>
              <a:rPr sz="1400" spc="-15" dirty="0">
                <a:latin typeface="Verdana"/>
                <a:cs typeface="Verdana"/>
              </a:rPr>
              <a:t>навигаторов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проекта</a:t>
            </a:r>
            <a:r>
              <a:rPr sz="1400" spc="-15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6112" y="2284476"/>
            <a:ext cx="4727575" cy="440055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12700" marR="5080">
              <a:lnSpc>
                <a:spcPts val="1580"/>
              </a:lnSpc>
              <a:spcBef>
                <a:spcPts val="235"/>
              </a:spcBef>
            </a:pPr>
            <a:r>
              <a:rPr sz="1400" b="1" spc="60" dirty="0">
                <a:latin typeface="Trebuchet MS"/>
                <a:cs typeface="Trebuchet MS"/>
              </a:rPr>
              <a:t>Коммуникация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45" dirty="0">
                <a:latin typeface="Trebuchet MS"/>
                <a:cs typeface="Trebuchet MS"/>
              </a:rPr>
              <a:t>и</a:t>
            </a:r>
            <a:r>
              <a:rPr sz="1400" b="1" spc="10" dirty="0">
                <a:latin typeface="Trebuchet MS"/>
                <a:cs typeface="Trebuchet MS"/>
              </a:rPr>
              <a:t> </a:t>
            </a:r>
            <a:r>
              <a:rPr sz="1400" b="1" spc="50" dirty="0">
                <a:latin typeface="Trebuchet MS"/>
                <a:cs typeface="Trebuchet MS"/>
              </a:rPr>
              <a:t>взаимодействие</a:t>
            </a:r>
            <a:r>
              <a:rPr sz="1400" b="1" spc="15" dirty="0">
                <a:latin typeface="Trebuchet MS"/>
                <a:cs typeface="Trebuchet MS"/>
              </a:rPr>
              <a:t> </a:t>
            </a:r>
            <a:r>
              <a:rPr sz="1400" b="1" spc="75" dirty="0">
                <a:latin typeface="Trebuchet MS"/>
                <a:cs typeface="Trebuchet MS"/>
              </a:rPr>
              <a:t>с</a:t>
            </a:r>
            <a:r>
              <a:rPr sz="1400" b="1" spc="10" dirty="0">
                <a:latin typeface="Trebuchet MS"/>
                <a:cs typeface="Trebuchet MS"/>
              </a:rPr>
              <a:t> </a:t>
            </a:r>
            <a:r>
              <a:rPr sz="1400" b="1" spc="60" dirty="0">
                <a:latin typeface="Trebuchet MS"/>
                <a:cs typeface="Trebuchet MS"/>
              </a:rPr>
              <a:t>региональным </a:t>
            </a:r>
            <a:r>
              <a:rPr sz="1400" b="1" spc="-405" dirty="0">
                <a:latin typeface="Trebuchet MS"/>
                <a:cs typeface="Trebuchet MS"/>
              </a:rPr>
              <a:t> </a:t>
            </a:r>
            <a:r>
              <a:rPr sz="1400" b="1" spc="85" dirty="0">
                <a:latin typeface="Trebuchet MS"/>
                <a:cs typeface="Trebuchet MS"/>
              </a:rPr>
              <a:t>оператором</a:t>
            </a:r>
            <a:r>
              <a:rPr sz="1400" b="1" spc="-10" dirty="0">
                <a:latin typeface="Trebuchet MS"/>
                <a:cs typeface="Trebuchet MS"/>
              </a:rPr>
              <a:t> </a:t>
            </a:r>
            <a:r>
              <a:rPr sz="1400" b="1" spc="75" dirty="0">
                <a:latin typeface="Trebuchet MS"/>
                <a:cs typeface="Trebuchet MS"/>
              </a:rPr>
              <a:t>проекта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178297" y="2284476"/>
            <a:ext cx="4520565" cy="64452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ct val="95000"/>
              </a:lnSpc>
              <a:spcBef>
                <a:spcPts val="180"/>
              </a:spcBef>
            </a:pPr>
            <a:r>
              <a:rPr sz="1400" dirty="0">
                <a:latin typeface="Verdana"/>
                <a:cs typeface="Verdana"/>
              </a:rPr>
              <a:t>Организационное </a:t>
            </a:r>
            <a:r>
              <a:rPr sz="1400" spc="5" dirty="0">
                <a:latin typeface="Verdana"/>
                <a:cs typeface="Verdana"/>
              </a:rPr>
              <a:t>сопровождение</a:t>
            </a:r>
            <a:r>
              <a:rPr sz="1400" spc="5" dirty="0">
                <a:latin typeface="Lucida Sans Unicode"/>
                <a:cs typeface="Lucida Sans Unicode"/>
              </a:rPr>
              <a:t>, </a:t>
            </a:r>
            <a:r>
              <a:rPr sz="1400" spc="-15" dirty="0">
                <a:latin typeface="Verdana"/>
                <a:cs typeface="Verdana"/>
              </a:rPr>
              <a:t>реализация </a:t>
            </a:r>
            <a:r>
              <a:rPr sz="1400" spc="-1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мероприятий</a:t>
            </a:r>
            <a:r>
              <a:rPr sz="1400" spc="-5" dirty="0">
                <a:latin typeface="Lucida Sans Unicode"/>
                <a:cs typeface="Lucida Sans Unicode"/>
              </a:rPr>
              <a:t>,</a:t>
            </a:r>
            <a:r>
              <a:rPr sz="1400" spc="-30" dirty="0">
                <a:latin typeface="Lucida Sans Unicode"/>
                <a:cs typeface="Lucida Sans Unicode"/>
              </a:rPr>
              <a:t> </a:t>
            </a:r>
            <a:r>
              <a:rPr sz="1400" spc="-15" dirty="0">
                <a:latin typeface="Verdana"/>
                <a:cs typeface="Verdana"/>
              </a:rPr>
              <a:t>выполнение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85" dirty="0">
                <a:latin typeface="Lucida Sans Unicode"/>
                <a:cs typeface="Lucida Sans Unicode"/>
              </a:rPr>
              <a:t>KPI</a:t>
            </a:r>
            <a:r>
              <a:rPr sz="1400" spc="-15" dirty="0">
                <a:latin typeface="Lucida Sans Unicode"/>
                <a:cs typeface="Lucida Sans Unicode"/>
              </a:rPr>
              <a:t> </a:t>
            </a:r>
            <a:r>
              <a:rPr sz="1400" spc="-15" dirty="0">
                <a:latin typeface="Verdana"/>
                <a:cs typeface="Verdana"/>
              </a:rPr>
              <a:t>проекта</a:t>
            </a:r>
            <a:r>
              <a:rPr sz="1400" spc="-15" dirty="0">
                <a:latin typeface="Lucida Sans Unicode"/>
                <a:cs typeface="Lucida Sans Unicode"/>
              </a:rPr>
              <a:t>,</a:t>
            </a:r>
            <a:r>
              <a:rPr sz="1400" spc="-30" dirty="0">
                <a:latin typeface="Lucida Sans Unicode"/>
                <a:cs typeface="Lucida Sans Unicode"/>
              </a:rPr>
              <a:t> </a:t>
            </a:r>
            <a:r>
              <a:rPr sz="1400" spc="-10" dirty="0">
                <a:latin typeface="Verdana"/>
                <a:cs typeface="Verdana"/>
              </a:rPr>
              <a:t>отчетная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документация</a:t>
            </a:r>
            <a:r>
              <a:rPr sz="1400" spc="-20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36112" y="3174491"/>
            <a:ext cx="5175885" cy="44323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>
              <a:lnSpc>
                <a:spcPts val="1610"/>
              </a:lnSpc>
              <a:spcBef>
                <a:spcPts val="210"/>
              </a:spcBef>
            </a:pPr>
            <a:r>
              <a:rPr sz="1400" b="1" spc="70" dirty="0">
                <a:latin typeface="Trebuchet MS"/>
                <a:cs typeface="Trebuchet MS"/>
              </a:rPr>
              <a:t>Планирование</a:t>
            </a:r>
            <a:r>
              <a:rPr sz="1400" b="1" spc="5" dirty="0">
                <a:latin typeface="Trebuchet MS"/>
                <a:cs typeface="Trebuchet MS"/>
              </a:rPr>
              <a:t> </a:t>
            </a:r>
            <a:r>
              <a:rPr sz="1400" b="1" spc="90" dirty="0">
                <a:latin typeface="Trebuchet MS"/>
                <a:cs typeface="Trebuchet MS"/>
              </a:rPr>
              <a:t>работы</a:t>
            </a:r>
            <a:r>
              <a:rPr sz="1400" b="1" spc="10" dirty="0">
                <a:latin typeface="Trebuchet MS"/>
                <a:cs typeface="Trebuchet MS"/>
              </a:rPr>
              <a:t> </a:t>
            </a:r>
            <a:r>
              <a:rPr sz="1400" b="1" spc="45" dirty="0">
                <a:latin typeface="Trebuchet MS"/>
                <a:cs typeface="Trebuchet MS"/>
              </a:rPr>
              <a:t>и</a:t>
            </a:r>
            <a:r>
              <a:rPr sz="1400" b="1" spc="5" dirty="0">
                <a:latin typeface="Trebuchet MS"/>
                <a:cs typeface="Trebuchet MS"/>
              </a:rPr>
              <a:t> </a:t>
            </a:r>
            <a:r>
              <a:rPr sz="1400" b="1" spc="50" dirty="0">
                <a:latin typeface="Trebuchet MS"/>
                <a:cs typeface="Trebuchet MS"/>
              </a:rPr>
              <a:t>взаимодействие</a:t>
            </a:r>
            <a:r>
              <a:rPr sz="1400" b="1" spc="10" dirty="0">
                <a:latin typeface="Trebuchet MS"/>
                <a:cs typeface="Trebuchet MS"/>
              </a:rPr>
              <a:t> </a:t>
            </a:r>
            <a:r>
              <a:rPr sz="1400" b="1" spc="75" dirty="0">
                <a:latin typeface="Trebuchet MS"/>
                <a:cs typeface="Trebuchet MS"/>
              </a:rPr>
              <a:t>с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70" dirty="0">
                <a:latin typeface="Trebuchet MS"/>
                <a:cs typeface="Trebuchet MS"/>
              </a:rPr>
              <a:t>ключевыми </a:t>
            </a:r>
            <a:r>
              <a:rPr sz="1400" b="1" spc="-405" dirty="0">
                <a:latin typeface="Trebuchet MS"/>
                <a:cs typeface="Trebuchet MS"/>
              </a:rPr>
              <a:t> </a:t>
            </a:r>
            <a:r>
              <a:rPr sz="1400" b="1" spc="50" dirty="0">
                <a:latin typeface="Trebuchet MS"/>
                <a:cs typeface="Trebuchet MS"/>
              </a:rPr>
              <a:t>участниками</a:t>
            </a:r>
            <a:r>
              <a:rPr sz="1400" b="1" spc="10" dirty="0">
                <a:latin typeface="Trebuchet MS"/>
                <a:cs typeface="Trebuchet MS"/>
              </a:rPr>
              <a:t> </a:t>
            </a:r>
            <a:r>
              <a:rPr sz="1400" b="1" spc="75" dirty="0">
                <a:latin typeface="Trebuchet MS"/>
                <a:cs typeface="Trebuchet MS"/>
              </a:rPr>
              <a:t>проекта</a:t>
            </a:r>
            <a:r>
              <a:rPr sz="1400" b="1" spc="10" dirty="0">
                <a:latin typeface="Trebuchet MS"/>
                <a:cs typeface="Trebuchet MS"/>
              </a:rPr>
              <a:t> </a:t>
            </a:r>
            <a:r>
              <a:rPr sz="1400" b="1" spc="75" dirty="0">
                <a:latin typeface="Trebuchet MS"/>
                <a:cs typeface="Trebuchet MS"/>
              </a:rPr>
              <a:t>в</a:t>
            </a:r>
            <a:r>
              <a:rPr sz="1400" b="1" spc="15" dirty="0">
                <a:latin typeface="Trebuchet MS"/>
                <a:cs typeface="Trebuchet MS"/>
              </a:rPr>
              <a:t> </a:t>
            </a:r>
            <a:r>
              <a:rPr sz="1400" b="1" spc="70" dirty="0">
                <a:latin typeface="Trebuchet MS"/>
                <a:cs typeface="Trebuchet MS"/>
              </a:rPr>
              <a:t>образовательной</a:t>
            </a:r>
            <a:r>
              <a:rPr sz="1400" b="1" spc="15" dirty="0">
                <a:latin typeface="Trebuchet MS"/>
                <a:cs typeface="Trebuchet MS"/>
              </a:rPr>
              <a:t> </a:t>
            </a:r>
            <a:r>
              <a:rPr sz="1400" b="1" spc="60" dirty="0">
                <a:latin typeface="Trebuchet MS"/>
                <a:cs typeface="Trebuchet MS"/>
              </a:rPr>
              <a:t>организации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178297" y="3174491"/>
            <a:ext cx="4780915" cy="44323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>
              <a:lnSpc>
                <a:spcPts val="1610"/>
              </a:lnSpc>
              <a:spcBef>
                <a:spcPts val="210"/>
              </a:spcBef>
            </a:pPr>
            <a:r>
              <a:rPr sz="1400" spc="15" dirty="0">
                <a:latin typeface="Verdana"/>
                <a:cs typeface="Verdana"/>
              </a:rPr>
              <a:t>Формирование </a:t>
            </a:r>
            <a:r>
              <a:rPr sz="1400" spc="5" dirty="0">
                <a:latin typeface="Verdana"/>
                <a:cs typeface="Verdana"/>
              </a:rPr>
              <a:t>списков </a:t>
            </a:r>
            <a:r>
              <a:rPr sz="1400" spc="-15" dirty="0">
                <a:latin typeface="Verdana"/>
                <a:cs typeface="Verdana"/>
              </a:rPr>
              <a:t>участников</a:t>
            </a:r>
            <a:r>
              <a:rPr sz="1400" spc="-15" dirty="0">
                <a:latin typeface="Lucida Sans Unicode"/>
                <a:cs typeface="Lucida Sans Unicode"/>
              </a:rPr>
              <a:t>, </a:t>
            </a:r>
            <a:r>
              <a:rPr sz="1400" spc="10" dirty="0">
                <a:latin typeface="Verdana"/>
                <a:cs typeface="Verdana"/>
              </a:rPr>
              <a:t>работа </a:t>
            </a:r>
            <a:r>
              <a:rPr sz="1400" spc="50" dirty="0">
                <a:latin typeface="Verdana"/>
                <a:cs typeface="Verdana"/>
              </a:rPr>
              <a:t>с </a:t>
            </a:r>
            <a:r>
              <a:rPr sz="1400" spc="5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родителями</a:t>
            </a:r>
            <a:r>
              <a:rPr sz="1400" spc="-10" dirty="0">
                <a:latin typeface="Lucida Sans Unicode"/>
                <a:cs typeface="Lucida Sans Unicode"/>
              </a:rPr>
              <a:t>,</a:t>
            </a:r>
            <a:r>
              <a:rPr sz="1400" spc="-35" dirty="0">
                <a:latin typeface="Lucida Sans Unicode"/>
                <a:cs typeface="Lucida Sans Unicode"/>
              </a:rPr>
              <a:t> </a:t>
            </a:r>
            <a:r>
              <a:rPr sz="1400" dirty="0">
                <a:latin typeface="Verdana"/>
                <a:cs typeface="Verdana"/>
              </a:rPr>
              <a:t>график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реализации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мероприятий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30" dirty="0">
                <a:latin typeface="Verdana"/>
                <a:cs typeface="Verdana"/>
              </a:rPr>
              <a:t>др</a:t>
            </a:r>
            <a:r>
              <a:rPr sz="1400" spc="-30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36112" y="3973067"/>
            <a:ext cx="4958080" cy="44323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>
              <a:lnSpc>
                <a:spcPts val="1610"/>
              </a:lnSpc>
              <a:spcBef>
                <a:spcPts val="210"/>
              </a:spcBef>
            </a:pPr>
            <a:r>
              <a:rPr sz="1400" b="1" spc="60" dirty="0">
                <a:latin typeface="Trebuchet MS"/>
                <a:cs typeface="Trebuchet MS"/>
              </a:rPr>
              <a:t>Реализация</a:t>
            </a:r>
            <a:r>
              <a:rPr sz="1400" b="1" spc="-5" dirty="0">
                <a:latin typeface="Trebuchet MS"/>
                <a:cs typeface="Trebuchet MS"/>
              </a:rPr>
              <a:t> </a:t>
            </a:r>
            <a:r>
              <a:rPr sz="1400" b="1" spc="65" dirty="0">
                <a:latin typeface="Trebuchet MS"/>
                <a:cs typeface="Trebuchet MS"/>
              </a:rPr>
              <a:t>мероприятий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75" dirty="0">
                <a:latin typeface="Trebuchet MS"/>
                <a:cs typeface="Trebuchet MS"/>
              </a:rPr>
              <a:t>проекта</a:t>
            </a:r>
            <a:r>
              <a:rPr sz="1400" b="1" spc="-5" dirty="0">
                <a:latin typeface="Trebuchet MS"/>
                <a:cs typeface="Trebuchet MS"/>
              </a:rPr>
              <a:t> </a:t>
            </a:r>
            <a:r>
              <a:rPr sz="1400" b="1" spc="45" dirty="0">
                <a:latin typeface="Trebuchet MS"/>
                <a:cs typeface="Trebuchet MS"/>
              </a:rPr>
              <a:t>и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80" dirty="0">
                <a:latin typeface="Trebuchet MS"/>
                <a:cs typeface="Trebuchet MS"/>
              </a:rPr>
              <a:t>сопровождение </a:t>
            </a:r>
            <a:r>
              <a:rPr sz="1400" b="1" spc="-409" dirty="0">
                <a:latin typeface="Trebuchet MS"/>
                <a:cs typeface="Trebuchet MS"/>
              </a:rPr>
              <a:t> </a:t>
            </a:r>
            <a:r>
              <a:rPr sz="1400" b="1" spc="70" dirty="0">
                <a:latin typeface="Trebuchet MS"/>
                <a:cs typeface="Trebuchet MS"/>
              </a:rPr>
              <a:t>обучающихся: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178297" y="3973067"/>
            <a:ext cx="5132070" cy="84836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ct val="95200"/>
              </a:lnSpc>
              <a:spcBef>
                <a:spcPts val="180"/>
              </a:spcBef>
            </a:pPr>
            <a:r>
              <a:rPr sz="1400" spc="-5" dirty="0">
                <a:latin typeface="Verdana"/>
                <a:cs typeface="Verdana"/>
              </a:rPr>
              <a:t>Проведение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профориентационных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уроков</a:t>
            </a:r>
            <a:r>
              <a:rPr sz="1400" dirty="0">
                <a:latin typeface="Lucida Sans Unicode"/>
                <a:cs typeface="Lucida Sans Unicode"/>
              </a:rPr>
              <a:t>,</a:t>
            </a:r>
            <a:r>
              <a:rPr sz="1400" spc="-20" dirty="0">
                <a:latin typeface="Lucida Sans Unicode"/>
                <a:cs typeface="Lucida Sans Unicode"/>
              </a:rPr>
              <a:t> </a:t>
            </a:r>
            <a:r>
              <a:rPr sz="1400" spc="-15" dirty="0">
                <a:latin typeface="Verdana"/>
                <a:cs typeface="Verdana"/>
              </a:rPr>
              <a:t>диагностик</a:t>
            </a:r>
            <a:r>
              <a:rPr sz="1400" spc="-15" dirty="0">
                <a:latin typeface="Lucida Sans Unicode"/>
                <a:cs typeface="Lucida Sans Unicode"/>
              </a:rPr>
              <a:t>, </a:t>
            </a:r>
            <a:r>
              <a:rPr sz="1400" spc="-430" dirty="0">
                <a:latin typeface="Lucida Sans Unicode"/>
                <a:cs typeface="Lucida Sans Unicode"/>
              </a:rPr>
              <a:t> </a:t>
            </a:r>
            <a:r>
              <a:rPr sz="1400" spc="-5" dirty="0">
                <a:latin typeface="Verdana"/>
                <a:cs typeface="Verdana"/>
              </a:rPr>
              <a:t>рефлексий</a:t>
            </a:r>
            <a:r>
              <a:rPr sz="1400" spc="-5" dirty="0">
                <a:latin typeface="Lucida Sans Unicode"/>
                <a:cs typeface="Lucida Sans Unicode"/>
              </a:rPr>
              <a:t>, </a:t>
            </a:r>
            <a:r>
              <a:rPr sz="1400" spc="5" dirty="0">
                <a:latin typeface="Verdana"/>
                <a:cs typeface="Verdana"/>
              </a:rPr>
              <a:t>мероприятий </a:t>
            </a:r>
            <a:r>
              <a:rPr sz="1400" spc="10" dirty="0">
                <a:latin typeface="Verdana"/>
                <a:cs typeface="Verdana"/>
              </a:rPr>
              <a:t>профориентационного </a:t>
            </a:r>
            <a:r>
              <a:rPr sz="1400" spc="1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выбора</a:t>
            </a:r>
            <a:r>
              <a:rPr sz="1400" spc="-90" dirty="0">
                <a:latin typeface="Verdana"/>
                <a:cs typeface="Verdana"/>
              </a:rPr>
              <a:t> </a:t>
            </a:r>
            <a:r>
              <a:rPr sz="1400" spc="-10" dirty="0">
                <a:latin typeface="Lucida Sans Unicode"/>
                <a:cs typeface="Lucida Sans Unicode"/>
              </a:rPr>
              <a:t>(</a:t>
            </a:r>
            <a:r>
              <a:rPr sz="1400" spc="-10" dirty="0">
                <a:latin typeface="Verdana"/>
                <a:cs typeface="Verdana"/>
              </a:rPr>
              <a:t>онлайн</a:t>
            </a:r>
            <a:r>
              <a:rPr sz="1400" spc="-10" dirty="0">
                <a:latin typeface="Lucida Sans Unicode"/>
                <a:cs typeface="Lucida Sans Unicode"/>
              </a:rPr>
              <a:t>/</a:t>
            </a:r>
            <a:r>
              <a:rPr sz="1400" spc="-10" dirty="0">
                <a:latin typeface="Verdana"/>
                <a:cs typeface="Verdana"/>
              </a:rPr>
              <a:t>офлайн</a:t>
            </a:r>
            <a:r>
              <a:rPr sz="1400" spc="-10" dirty="0">
                <a:latin typeface="Lucida Sans Unicode"/>
                <a:cs typeface="Lucida Sans Unicode"/>
              </a:rPr>
              <a:t>-</a:t>
            </a:r>
            <a:r>
              <a:rPr sz="1400" spc="-10" dirty="0">
                <a:latin typeface="Verdana"/>
                <a:cs typeface="Verdana"/>
              </a:rPr>
              <a:t>пробы</a:t>
            </a:r>
            <a:r>
              <a:rPr sz="1400" spc="-10" dirty="0">
                <a:latin typeface="Lucida Sans Unicode"/>
                <a:cs typeface="Lucida Sans Unicode"/>
              </a:rPr>
              <a:t>,</a:t>
            </a:r>
            <a:r>
              <a:rPr sz="1400" spc="-45" dirty="0">
                <a:latin typeface="Lucida Sans Unicode"/>
                <a:cs typeface="Lucida Sans Unicode"/>
              </a:rPr>
              <a:t> </a:t>
            </a:r>
            <a:r>
              <a:rPr sz="1400" spc="-30" dirty="0">
                <a:latin typeface="Verdana"/>
                <a:cs typeface="Verdana"/>
              </a:rPr>
              <a:t>выставки</a:t>
            </a:r>
            <a:r>
              <a:rPr sz="1400" spc="-30" dirty="0">
                <a:latin typeface="Lucida Sans Unicode"/>
                <a:cs typeface="Lucida Sans Unicode"/>
              </a:rPr>
              <a:t>-</a:t>
            </a:r>
            <a:r>
              <a:rPr sz="1400" spc="-30" dirty="0">
                <a:latin typeface="Verdana"/>
                <a:cs typeface="Verdana"/>
              </a:rPr>
              <a:t>практикумы</a:t>
            </a:r>
            <a:r>
              <a:rPr sz="1400" spc="-30" dirty="0">
                <a:latin typeface="Lucida Sans Unicode"/>
                <a:cs typeface="Lucida Sans Unicode"/>
              </a:rPr>
              <a:t>, </a:t>
            </a:r>
            <a:r>
              <a:rPr sz="1400" spc="-425" dirty="0">
                <a:latin typeface="Lucida Sans Unicode"/>
                <a:cs typeface="Lucida Sans Unicode"/>
              </a:rPr>
              <a:t> </a:t>
            </a:r>
            <a:r>
              <a:rPr sz="1400" spc="45" dirty="0">
                <a:latin typeface="Verdana"/>
                <a:cs typeface="Verdana"/>
              </a:rPr>
              <a:t>СПО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др</a:t>
            </a:r>
            <a:r>
              <a:rPr sz="1400" spc="-10" dirty="0">
                <a:latin typeface="Lucida Sans Unicode"/>
                <a:cs typeface="Lucida Sans Unicode"/>
              </a:rPr>
              <a:t>.).</a:t>
            </a:r>
            <a:endParaRPr sz="1400">
              <a:latin typeface="Lucida Sans Unicode"/>
              <a:cs typeface="Lucida Sans Unicode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36112" y="4878323"/>
            <a:ext cx="5176520" cy="44323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>
              <a:lnSpc>
                <a:spcPts val="1610"/>
              </a:lnSpc>
              <a:spcBef>
                <a:spcPts val="210"/>
              </a:spcBef>
            </a:pPr>
            <a:r>
              <a:rPr sz="1400" b="1" spc="85" dirty="0">
                <a:latin typeface="Trebuchet MS"/>
                <a:cs typeface="Trebuchet MS"/>
              </a:rPr>
              <a:t>Возможности </a:t>
            </a:r>
            <a:r>
              <a:rPr sz="1400" b="1" spc="55" dirty="0">
                <a:latin typeface="Trebuchet MS"/>
                <a:cs typeface="Trebuchet MS"/>
              </a:rPr>
              <a:t>участия </a:t>
            </a:r>
            <a:r>
              <a:rPr sz="1400" b="1" spc="75" dirty="0">
                <a:latin typeface="Trebuchet MS"/>
                <a:cs typeface="Trebuchet MS"/>
              </a:rPr>
              <a:t>в </a:t>
            </a:r>
            <a:r>
              <a:rPr sz="1400" b="1" spc="55" dirty="0">
                <a:latin typeface="Trebuchet MS"/>
                <a:cs typeface="Trebuchet MS"/>
              </a:rPr>
              <a:t>дополнительных активностях </a:t>
            </a:r>
            <a:r>
              <a:rPr sz="1400" b="1" spc="60" dirty="0">
                <a:latin typeface="Trebuchet MS"/>
                <a:cs typeface="Trebuchet MS"/>
              </a:rPr>
              <a:t> </a:t>
            </a:r>
            <a:r>
              <a:rPr sz="1400" b="1" spc="75" dirty="0">
                <a:latin typeface="Trebuchet MS"/>
                <a:cs typeface="Trebuchet MS"/>
              </a:rPr>
              <a:t>проекта</a:t>
            </a:r>
            <a:r>
              <a:rPr sz="1400" b="1" spc="-5" dirty="0">
                <a:latin typeface="Trebuchet MS"/>
                <a:cs typeface="Trebuchet MS"/>
              </a:rPr>
              <a:t> </a:t>
            </a:r>
            <a:r>
              <a:rPr sz="1400" b="1" spc="45" dirty="0">
                <a:latin typeface="Trebuchet MS"/>
                <a:cs typeface="Trebuchet MS"/>
              </a:rPr>
              <a:t>и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85" dirty="0">
                <a:latin typeface="Trebuchet MS"/>
                <a:cs typeface="Trebuchet MS"/>
              </a:rPr>
              <a:t>повышения</a:t>
            </a:r>
            <a:r>
              <a:rPr sz="1400" b="1" spc="-5" dirty="0">
                <a:latin typeface="Trebuchet MS"/>
                <a:cs typeface="Trebuchet MS"/>
              </a:rPr>
              <a:t> </a:t>
            </a:r>
            <a:r>
              <a:rPr sz="1400" b="1" spc="75" dirty="0">
                <a:latin typeface="Trebuchet MS"/>
                <a:cs typeface="Trebuchet MS"/>
              </a:rPr>
              <a:t>профессионального</a:t>
            </a:r>
            <a:r>
              <a:rPr sz="1400" b="1" spc="-5" dirty="0">
                <a:latin typeface="Trebuchet MS"/>
                <a:cs typeface="Trebuchet MS"/>
              </a:rPr>
              <a:t> </a:t>
            </a:r>
            <a:r>
              <a:rPr sz="1400" b="1" spc="60" dirty="0">
                <a:latin typeface="Trebuchet MS"/>
                <a:cs typeface="Trebuchet MS"/>
              </a:rPr>
              <a:t>мастерства</a:t>
            </a:r>
            <a:endParaRPr sz="1400">
              <a:latin typeface="Trebuchet MS"/>
              <a:cs typeface="Trebuchet MS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1446356" y="205084"/>
            <a:ext cx="521334" cy="521334"/>
            <a:chOff x="11446356" y="205084"/>
            <a:chExt cx="521334" cy="521334"/>
          </a:xfrm>
        </p:grpSpPr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58941" y="404022"/>
              <a:ext cx="333201" cy="12297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1446356" y="205084"/>
              <a:ext cx="319405" cy="521334"/>
            </a:xfrm>
            <a:custGeom>
              <a:avLst/>
              <a:gdLst/>
              <a:ahLst/>
              <a:cxnLst/>
              <a:rect l="l" t="t" r="r" b="b"/>
              <a:pathLst>
                <a:path w="319404" h="521334">
                  <a:moveTo>
                    <a:pt x="260431" y="0"/>
                  </a:moveTo>
                  <a:lnTo>
                    <a:pt x="213617" y="4194"/>
                  </a:lnTo>
                  <a:lnTo>
                    <a:pt x="169558" y="16292"/>
                  </a:lnTo>
                  <a:lnTo>
                    <a:pt x="128987" y="35554"/>
                  </a:lnTo>
                  <a:lnTo>
                    <a:pt x="92638" y="61248"/>
                  </a:lnTo>
                  <a:lnTo>
                    <a:pt x="61250" y="92636"/>
                  </a:lnTo>
                  <a:lnTo>
                    <a:pt x="35556" y="128983"/>
                  </a:lnTo>
                  <a:lnTo>
                    <a:pt x="16292" y="169553"/>
                  </a:lnTo>
                  <a:lnTo>
                    <a:pt x="4194" y="213612"/>
                  </a:lnTo>
                  <a:lnTo>
                    <a:pt x="0" y="260426"/>
                  </a:lnTo>
                  <a:lnTo>
                    <a:pt x="4194" y="307238"/>
                  </a:lnTo>
                  <a:lnTo>
                    <a:pt x="16292" y="351298"/>
                  </a:lnTo>
                  <a:lnTo>
                    <a:pt x="35556" y="391869"/>
                  </a:lnTo>
                  <a:lnTo>
                    <a:pt x="61250" y="428218"/>
                  </a:lnTo>
                  <a:lnTo>
                    <a:pt x="92638" y="459607"/>
                  </a:lnTo>
                  <a:lnTo>
                    <a:pt x="128987" y="485300"/>
                  </a:lnTo>
                  <a:lnTo>
                    <a:pt x="169558" y="504564"/>
                  </a:lnTo>
                  <a:lnTo>
                    <a:pt x="213617" y="516661"/>
                  </a:lnTo>
                  <a:lnTo>
                    <a:pt x="260431" y="520857"/>
                  </a:lnTo>
                  <a:lnTo>
                    <a:pt x="307243" y="516661"/>
                  </a:lnTo>
                  <a:lnTo>
                    <a:pt x="318858" y="513472"/>
                  </a:lnTo>
                  <a:lnTo>
                    <a:pt x="260431" y="513472"/>
                  </a:lnTo>
                  <a:lnTo>
                    <a:pt x="226650" y="511225"/>
                  </a:lnTo>
                  <a:lnTo>
                    <a:pt x="194210" y="504684"/>
                  </a:lnTo>
                  <a:lnTo>
                    <a:pt x="163405" y="494134"/>
                  </a:lnTo>
                  <a:lnTo>
                    <a:pt x="134520" y="479868"/>
                  </a:lnTo>
                  <a:lnTo>
                    <a:pt x="136434" y="476068"/>
                  </a:lnTo>
                  <a:lnTo>
                    <a:pt x="128173" y="476068"/>
                  </a:lnTo>
                  <a:lnTo>
                    <a:pt x="116231" y="468247"/>
                  </a:lnTo>
                  <a:lnTo>
                    <a:pt x="104769" y="459783"/>
                  </a:lnTo>
                  <a:lnTo>
                    <a:pt x="93812" y="450702"/>
                  </a:lnTo>
                  <a:lnTo>
                    <a:pt x="83384" y="441032"/>
                  </a:lnTo>
                  <a:lnTo>
                    <a:pt x="83384" y="433494"/>
                  </a:lnTo>
                  <a:lnTo>
                    <a:pt x="76005" y="433494"/>
                  </a:lnTo>
                  <a:lnTo>
                    <a:pt x="47343" y="396747"/>
                  </a:lnTo>
                  <a:lnTo>
                    <a:pt x="25747" y="355053"/>
                  </a:lnTo>
                  <a:lnTo>
                    <a:pt x="12125" y="309313"/>
                  </a:lnTo>
                  <a:lnTo>
                    <a:pt x="7383" y="260426"/>
                  </a:lnTo>
                  <a:lnTo>
                    <a:pt x="12125" y="211538"/>
                  </a:lnTo>
                  <a:lnTo>
                    <a:pt x="25747" y="165795"/>
                  </a:lnTo>
                  <a:lnTo>
                    <a:pt x="47343" y="124103"/>
                  </a:lnTo>
                  <a:lnTo>
                    <a:pt x="76005" y="87358"/>
                  </a:lnTo>
                  <a:lnTo>
                    <a:pt x="83384" y="87358"/>
                  </a:lnTo>
                  <a:lnTo>
                    <a:pt x="83384" y="79819"/>
                  </a:lnTo>
                  <a:lnTo>
                    <a:pt x="120632" y="49610"/>
                  </a:lnTo>
                  <a:lnTo>
                    <a:pt x="163211" y="26807"/>
                  </a:lnTo>
                  <a:lnTo>
                    <a:pt x="210139" y="12400"/>
                  </a:lnTo>
                  <a:lnTo>
                    <a:pt x="260431" y="7378"/>
                  </a:lnTo>
                  <a:lnTo>
                    <a:pt x="318836" y="7378"/>
                  </a:lnTo>
                  <a:lnTo>
                    <a:pt x="307243" y="4194"/>
                  </a:lnTo>
                  <a:lnTo>
                    <a:pt x="260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92956" y="474480"/>
              <a:ext cx="198831" cy="24407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74529" y="474480"/>
              <a:ext cx="98930" cy="20667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1522354" y="212470"/>
              <a:ext cx="445134" cy="447675"/>
            </a:xfrm>
            <a:custGeom>
              <a:avLst/>
              <a:gdLst/>
              <a:ahLst/>
              <a:cxnLst/>
              <a:rect l="l" t="t" r="r" b="b"/>
              <a:pathLst>
                <a:path w="445134" h="447675">
                  <a:moveTo>
                    <a:pt x="34467" y="218719"/>
                  </a:moveTo>
                  <a:lnTo>
                    <a:pt x="27686" y="212280"/>
                  </a:lnTo>
                  <a:lnTo>
                    <a:pt x="27686" y="222402"/>
                  </a:lnTo>
                  <a:lnTo>
                    <a:pt x="27686" y="233692"/>
                  </a:lnTo>
                  <a:lnTo>
                    <a:pt x="23761" y="237312"/>
                  </a:lnTo>
                  <a:lnTo>
                    <a:pt x="6832" y="237312"/>
                  </a:lnTo>
                  <a:lnTo>
                    <a:pt x="6832" y="218871"/>
                  </a:lnTo>
                  <a:lnTo>
                    <a:pt x="23850" y="218871"/>
                  </a:lnTo>
                  <a:lnTo>
                    <a:pt x="27686" y="222402"/>
                  </a:lnTo>
                  <a:lnTo>
                    <a:pt x="27686" y="212280"/>
                  </a:lnTo>
                  <a:lnTo>
                    <a:pt x="27559" y="212153"/>
                  </a:lnTo>
                  <a:lnTo>
                    <a:pt x="6832" y="212153"/>
                  </a:lnTo>
                  <a:lnTo>
                    <a:pt x="6832" y="198259"/>
                  </a:lnTo>
                  <a:lnTo>
                    <a:pt x="30530" y="198259"/>
                  </a:lnTo>
                  <a:lnTo>
                    <a:pt x="30530" y="191566"/>
                  </a:lnTo>
                  <a:lnTo>
                    <a:pt x="7378" y="191566"/>
                  </a:lnTo>
                  <a:lnTo>
                    <a:pt x="7378" y="79971"/>
                  </a:lnTo>
                  <a:lnTo>
                    <a:pt x="0" y="79971"/>
                  </a:lnTo>
                  <a:lnTo>
                    <a:pt x="0" y="191566"/>
                  </a:lnTo>
                  <a:lnTo>
                    <a:pt x="0" y="244017"/>
                  </a:lnTo>
                  <a:lnTo>
                    <a:pt x="27559" y="244017"/>
                  </a:lnTo>
                  <a:lnTo>
                    <a:pt x="34467" y="237477"/>
                  </a:lnTo>
                  <a:lnTo>
                    <a:pt x="34467" y="237312"/>
                  </a:lnTo>
                  <a:lnTo>
                    <a:pt x="34467" y="218871"/>
                  </a:lnTo>
                  <a:lnTo>
                    <a:pt x="34467" y="218719"/>
                  </a:lnTo>
                  <a:close/>
                </a:path>
                <a:path w="445134" h="447675">
                  <a:moveTo>
                    <a:pt x="34505" y="289204"/>
                  </a:moveTo>
                  <a:lnTo>
                    <a:pt x="27724" y="282765"/>
                  </a:lnTo>
                  <a:lnTo>
                    <a:pt x="27724" y="292900"/>
                  </a:lnTo>
                  <a:lnTo>
                    <a:pt x="27724" y="304203"/>
                  </a:lnTo>
                  <a:lnTo>
                    <a:pt x="23787" y="307822"/>
                  </a:lnTo>
                  <a:lnTo>
                    <a:pt x="6845" y="307822"/>
                  </a:lnTo>
                  <a:lnTo>
                    <a:pt x="6845" y="289356"/>
                  </a:lnTo>
                  <a:lnTo>
                    <a:pt x="23888" y="289356"/>
                  </a:lnTo>
                  <a:lnTo>
                    <a:pt x="27724" y="292900"/>
                  </a:lnTo>
                  <a:lnTo>
                    <a:pt x="27724" y="282765"/>
                  </a:lnTo>
                  <a:lnTo>
                    <a:pt x="27597" y="282638"/>
                  </a:lnTo>
                  <a:lnTo>
                    <a:pt x="6845" y="282638"/>
                  </a:lnTo>
                  <a:lnTo>
                    <a:pt x="6845" y="268732"/>
                  </a:lnTo>
                  <a:lnTo>
                    <a:pt x="30568" y="268732"/>
                  </a:lnTo>
                  <a:lnTo>
                    <a:pt x="30568" y="262013"/>
                  </a:lnTo>
                  <a:lnTo>
                    <a:pt x="0" y="262013"/>
                  </a:lnTo>
                  <a:lnTo>
                    <a:pt x="0" y="314528"/>
                  </a:lnTo>
                  <a:lnTo>
                    <a:pt x="0" y="426110"/>
                  </a:lnTo>
                  <a:lnTo>
                    <a:pt x="7378" y="426110"/>
                  </a:lnTo>
                  <a:lnTo>
                    <a:pt x="7378" y="314528"/>
                  </a:lnTo>
                  <a:lnTo>
                    <a:pt x="27597" y="314528"/>
                  </a:lnTo>
                  <a:lnTo>
                    <a:pt x="34505" y="307987"/>
                  </a:lnTo>
                  <a:lnTo>
                    <a:pt x="34505" y="307822"/>
                  </a:lnTo>
                  <a:lnTo>
                    <a:pt x="34505" y="289356"/>
                  </a:lnTo>
                  <a:lnTo>
                    <a:pt x="34505" y="289204"/>
                  </a:lnTo>
                  <a:close/>
                </a:path>
                <a:path w="445134" h="447675">
                  <a:moveTo>
                    <a:pt x="164579" y="262013"/>
                  </a:moveTo>
                  <a:lnTo>
                    <a:pt x="157010" y="262013"/>
                  </a:lnTo>
                  <a:lnTo>
                    <a:pt x="143560" y="288734"/>
                  </a:lnTo>
                  <a:lnTo>
                    <a:pt x="151104" y="288734"/>
                  </a:lnTo>
                  <a:lnTo>
                    <a:pt x="164579" y="262013"/>
                  </a:lnTo>
                  <a:close/>
                </a:path>
                <a:path w="445134" h="447675">
                  <a:moveTo>
                    <a:pt x="205232" y="262013"/>
                  </a:moveTo>
                  <a:lnTo>
                    <a:pt x="198386" y="262013"/>
                  </a:lnTo>
                  <a:lnTo>
                    <a:pt x="198386" y="307746"/>
                  </a:lnTo>
                  <a:lnTo>
                    <a:pt x="205232" y="307746"/>
                  </a:lnTo>
                  <a:lnTo>
                    <a:pt x="205232" y="262013"/>
                  </a:lnTo>
                  <a:close/>
                </a:path>
                <a:path w="445134" h="447675">
                  <a:moveTo>
                    <a:pt x="233108" y="262013"/>
                  </a:moveTo>
                  <a:lnTo>
                    <a:pt x="226187" y="262013"/>
                  </a:lnTo>
                  <a:lnTo>
                    <a:pt x="226187" y="307746"/>
                  </a:lnTo>
                  <a:lnTo>
                    <a:pt x="233108" y="307746"/>
                  </a:lnTo>
                  <a:lnTo>
                    <a:pt x="233108" y="262013"/>
                  </a:lnTo>
                  <a:close/>
                </a:path>
                <a:path w="445134" h="447675">
                  <a:moveTo>
                    <a:pt x="444855" y="253047"/>
                  </a:moveTo>
                  <a:lnTo>
                    <a:pt x="440664" y="206235"/>
                  </a:lnTo>
                  <a:lnTo>
                    <a:pt x="428561" y="162179"/>
                  </a:lnTo>
                  <a:lnTo>
                    <a:pt x="409295" y="121602"/>
                  </a:lnTo>
                  <a:lnTo>
                    <a:pt x="383603" y="85255"/>
                  </a:lnTo>
                  <a:lnTo>
                    <a:pt x="352221" y="53873"/>
                  </a:lnTo>
                  <a:lnTo>
                    <a:pt x="315874" y="28168"/>
                  </a:lnTo>
                  <a:lnTo>
                    <a:pt x="310108" y="25438"/>
                  </a:lnTo>
                  <a:lnTo>
                    <a:pt x="275297" y="8915"/>
                  </a:lnTo>
                  <a:lnTo>
                    <a:pt x="249377" y="1790"/>
                  </a:lnTo>
                  <a:lnTo>
                    <a:pt x="242836" y="0"/>
                  </a:lnTo>
                  <a:lnTo>
                    <a:pt x="191770" y="0"/>
                  </a:lnTo>
                  <a:lnTo>
                    <a:pt x="199047" y="330"/>
                  </a:lnTo>
                  <a:lnTo>
                    <a:pt x="206235" y="952"/>
                  </a:lnTo>
                  <a:lnTo>
                    <a:pt x="56997" y="230771"/>
                  </a:lnTo>
                  <a:lnTo>
                    <a:pt x="56997" y="191566"/>
                  </a:lnTo>
                  <a:lnTo>
                    <a:pt x="50152" y="191566"/>
                  </a:lnTo>
                  <a:lnTo>
                    <a:pt x="50152" y="244017"/>
                  </a:lnTo>
                  <a:lnTo>
                    <a:pt x="56515" y="244017"/>
                  </a:lnTo>
                  <a:lnTo>
                    <a:pt x="65125" y="230771"/>
                  </a:lnTo>
                  <a:lnTo>
                    <a:pt x="81915" y="204927"/>
                  </a:lnTo>
                  <a:lnTo>
                    <a:pt x="81915" y="244017"/>
                  </a:lnTo>
                  <a:lnTo>
                    <a:pt x="88823" y="244017"/>
                  </a:lnTo>
                  <a:lnTo>
                    <a:pt x="88823" y="204927"/>
                  </a:lnTo>
                  <a:lnTo>
                    <a:pt x="88823" y="195326"/>
                  </a:lnTo>
                  <a:lnTo>
                    <a:pt x="214477" y="1790"/>
                  </a:lnTo>
                  <a:lnTo>
                    <a:pt x="233553" y="4800"/>
                  </a:lnTo>
                  <a:lnTo>
                    <a:pt x="252120" y="9207"/>
                  </a:lnTo>
                  <a:lnTo>
                    <a:pt x="270141" y="14960"/>
                  </a:lnTo>
                  <a:lnTo>
                    <a:pt x="287566" y="21996"/>
                  </a:lnTo>
                  <a:lnTo>
                    <a:pt x="287566" y="244017"/>
                  </a:lnTo>
                  <a:lnTo>
                    <a:pt x="315404" y="244017"/>
                  </a:lnTo>
                  <a:lnTo>
                    <a:pt x="321767" y="238734"/>
                  </a:lnTo>
                  <a:lnTo>
                    <a:pt x="321767" y="237312"/>
                  </a:lnTo>
                  <a:lnTo>
                    <a:pt x="321767" y="223507"/>
                  </a:lnTo>
                  <a:lnTo>
                    <a:pt x="320217" y="220662"/>
                  </a:lnTo>
                  <a:lnTo>
                    <a:pt x="319430" y="219214"/>
                  </a:lnTo>
                  <a:lnTo>
                    <a:pt x="314998" y="216700"/>
                  </a:lnTo>
                  <a:lnTo>
                    <a:pt x="317855" y="214172"/>
                  </a:lnTo>
                  <a:lnTo>
                    <a:pt x="314985" y="214172"/>
                  </a:lnTo>
                  <a:lnTo>
                    <a:pt x="314985" y="220662"/>
                  </a:lnTo>
                  <a:lnTo>
                    <a:pt x="314985" y="232956"/>
                  </a:lnTo>
                  <a:lnTo>
                    <a:pt x="313715" y="237312"/>
                  </a:lnTo>
                  <a:lnTo>
                    <a:pt x="294411" y="237312"/>
                  </a:lnTo>
                  <a:lnTo>
                    <a:pt x="294411" y="220662"/>
                  </a:lnTo>
                  <a:lnTo>
                    <a:pt x="314985" y="220662"/>
                  </a:lnTo>
                  <a:lnTo>
                    <a:pt x="314985" y="214172"/>
                  </a:lnTo>
                  <a:lnTo>
                    <a:pt x="294411" y="214083"/>
                  </a:lnTo>
                  <a:lnTo>
                    <a:pt x="294411" y="198196"/>
                  </a:lnTo>
                  <a:lnTo>
                    <a:pt x="311492" y="198196"/>
                  </a:lnTo>
                  <a:lnTo>
                    <a:pt x="312572" y="202653"/>
                  </a:lnTo>
                  <a:lnTo>
                    <a:pt x="312572" y="209473"/>
                  </a:lnTo>
                  <a:lnTo>
                    <a:pt x="311492" y="214083"/>
                  </a:lnTo>
                  <a:lnTo>
                    <a:pt x="317881" y="214083"/>
                  </a:lnTo>
                  <a:lnTo>
                    <a:pt x="319354" y="210489"/>
                  </a:lnTo>
                  <a:lnTo>
                    <a:pt x="319354" y="198196"/>
                  </a:lnTo>
                  <a:lnTo>
                    <a:pt x="319354" y="196824"/>
                  </a:lnTo>
                  <a:lnTo>
                    <a:pt x="313131" y="191566"/>
                  </a:lnTo>
                  <a:lnTo>
                    <a:pt x="294932" y="191566"/>
                  </a:lnTo>
                  <a:lnTo>
                    <a:pt x="294932" y="25438"/>
                  </a:lnTo>
                  <a:lnTo>
                    <a:pt x="334772" y="49631"/>
                  </a:lnTo>
                  <a:lnTo>
                    <a:pt x="369354" y="80505"/>
                  </a:lnTo>
                  <a:lnTo>
                    <a:pt x="397814" y="117182"/>
                  </a:lnTo>
                  <a:lnTo>
                    <a:pt x="419252" y="158762"/>
                  </a:lnTo>
                  <a:lnTo>
                    <a:pt x="432714" y="204152"/>
                  </a:lnTo>
                  <a:lnTo>
                    <a:pt x="437476" y="253047"/>
                  </a:lnTo>
                  <a:lnTo>
                    <a:pt x="433349" y="298716"/>
                  </a:lnTo>
                  <a:lnTo>
                    <a:pt x="421436" y="341706"/>
                  </a:lnTo>
                  <a:lnTo>
                    <a:pt x="402501" y="381279"/>
                  </a:lnTo>
                  <a:lnTo>
                    <a:pt x="377253" y="416712"/>
                  </a:lnTo>
                  <a:lnTo>
                    <a:pt x="346430" y="447268"/>
                  </a:lnTo>
                  <a:lnTo>
                    <a:pt x="357174" y="447268"/>
                  </a:lnTo>
                  <a:lnTo>
                    <a:pt x="409295" y="384492"/>
                  </a:lnTo>
                  <a:lnTo>
                    <a:pt x="428561" y="343916"/>
                  </a:lnTo>
                  <a:lnTo>
                    <a:pt x="440664" y="299859"/>
                  </a:lnTo>
                  <a:lnTo>
                    <a:pt x="444855" y="2530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/>
          <p:nvPr/>
        </p:nvSpPr>
        <p:spPr>
          <a:xfrm>
            <a:off x="11706710" y="4309291"/>
            <a:ext cx="0" cy="1554480"/>
          </a:xfrm>
          <a:custGeom>
            <a:avLst/>
            <a:gdLst/>
            <a:ahLst/>
            <a:cxnLst/>
            <a:rect l="l" t="t" r="r" b="b"/>
            <a:pathLst>
              <a:path h="1554479">
                <a:moveTo>
                  <a:pt x="0" y="1554480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1713060" y="1232537"/>
            <a:ext cx="0" cy="1432560"/>
          </a:xfrm>
          <a:custGeom>
            <a:avLst/>
            <a:gdLst/>
            <a:ahLst/>
            <a:cxnLst/>
            <a:rect l="l" t="t" r="r" b="b"/>
            <a:pathLst>
              <a:path h="1432560">
                <a:moveTo>
                  <a:pt x="0" y="1432359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1577109" y="2877369"/>
            <a:ext cx="257175" cy="1219835"/>
          </a:xfrm>
          <a:prstGeom prst="rect">
            <a:avLst/>
          </a:prstGeom>
        </p:spPr>
        <p:txBody>
          <a:bodyPr vert="vert270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20" dirty="0">
                <a:latin typeface="Verdana"/>
                <a:cs typeface="Verdana"/>
              </a:rPr>
              <a:t>BVB</a:t>
            </a:r>
            <a:r>
              <a:rPr sz="1500" spc="-10" dirty="0">
                <a:latin typeface="Verdana"/>
                <a:cs typeface="Verdana"/>
              </a:rPr>
              <a:t>I</a:t>
            </a:r>
            <a:r>
              <a:rPr sz="1500" spc="-15" dirty="0">
                <a:latin typeface="Verdana"/>
                <a:cs typeface="Verdana"/>
              </a:rPr>
              <a:t>NF</a:t>
            </a:r>
            <a:r>
              <a:rPr sz="1500" spc="-45" dirty="0">
                <a:latin typeface="Verdana"/>
                <a:cs typeface="Verdana"/>
              </a:rPr>
              <a:t>O</a:t>
            </a:r>
            <a:r>
              <a:rPr sz="1500" spc="-15" dirty="0">
                <a:latin typeface="Verdana"/>
                <a:cs typeface="Verdana"/>
              </a:rPr>
              <a:t>.</a:t>
            </a:r>
            <a:r>
              <a:rPr sz="1500" spc="-25" dirty="0">
                <a:latin typeface="Verdana"/>
                <a:cs typeface="Verdana"/>
              </a:rPr>
              <a:t>R</a:t>
            </a:r>
            <a:r>
              <a:rPr sz="1500" dirty="0">
                <a:latin typeface="Verdana"/>
                <a:cs typeface="Verdana"/>
              </a:rPr>
              <a:t>U</a:t>
            </a:r>
            <a:endParaRPr sz="1500">
              <a:latin typeface="Verdana"/>
              <a:cs typeface="Verdan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1596299" y="6314913"/>
            <a:ext cx="27813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25"/>
              </a:lnSpc>
            </a:pPr>
            <a:r>
              <a:rPr sz="1200" spc="155" dirty="0">
                <a:latin typeface="Trebuchet MS"/>
                <a:cs typeface="Trebuchet MS"/>
              </a:rPr>
              <a:t>22</a:t>
            </a:r>
            <a:endParaRPr sz="120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53791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64259" y="6666851"/>
              <a:ext cx="74373" cy="7438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87562" y="6226268"/>
              <a:ext cx="73976" cy="7397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57069" y="5790775"/>
              <a:ext cx="73055" cy="7305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70775" y="5363877"/>
              <a:ext cx="74126" cy="7412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28817" y="4951680"/>
              <a:ext cx="74386" cy="7438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929488" y="4558680"/>
              <a:ext cx="73829" cy="7382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170068" y="4188668"/>
              <a:ext cx="73468" cy="7346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447438" y="3845248"/>
              <a:ext cx="74279" cy="7428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759550" y="3533136"/>
              <a:ext cx="74280" cy="7427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102982" y="3255767"/>
              <a:ext cx="73468" cy="7346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472981" y="3015175"/>
              <a:ext cx="73828" cy="7382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865982" y="2814520"/>
              <a:ext cx="74384" cy="7438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278193" y="2656470"/>
              <a:ext cx="74130" cy="7412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705079" y="2542765"/>
              <a:ext cx="73055" cy="7305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140579" y="2473254"/>
              <a:ext cx="73976" cy="7397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0581158" y="2449954"/>
              <a:ext cx="74383" cy="7437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022151" y="2473259"/>
              <a:ext cx="73974" cy="7397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458568" y="2542767"/>
              <a:ext cx="73055" cy="7305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884384" y="2656470"/>
              <a:ext cx="74126" cy="7412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074084" y="6446270"/>
              <a:ext cx="74231" cy="7423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129975" y="6009054"/>
              <a:ext cx="73058" cy="7305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239194" y="5581059"/>
              <a:ext cx="74126" cy="7412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401538" y="5170642"/>
              <a:ext cx="74340" cy="74338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7614620" y="4784418"/>
              <a:ext cx="73379" cy="7337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873678" y="4427053"/>
              <a:ext cx="74047" cy="74053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175622" y="4105207"/>
              <a:ext cx="74345" cy="74345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516087" y="3824356"/>
              <a:ext cx="73468" cy="7346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888422" y="3587620"/>
              <a:ext cx="74003" cy="7400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9287540" y="3399542"/>
              <a:ext cx="74377" cy="7438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9707640" y="3263567"/>
              <a:ext cx="73586" cy="7358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0141022" y="3180769"/>
              <a:ext cx="73792" cy="7379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0581158" y="3152772"/>
              <a:ext cx="74383" cy="7437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1021885" y="3180778"/>
              <a:ext cx="73792" cy="7379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1455477" y="3263565"/>
              <a:ext cx="73586" cy="73587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1874784" y="3399535"/>
              <a:ext cx="74377" cy="7438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69895" y="6666851"/>
              <a:ext cx="74373" cy="74384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7804961" y="6227523"/>
              <a:ext cx="73465" cy="7346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8076386" y="5390644"/>
              <a:ext cx="74209" cy="7420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7907613" y="5798242"/>
              <a:ext cx="74126" cy="74126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8307250" y="5014879"/>
              <a:ext cx="73468" cy="7346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8593290" y="4678981"/>
              <a:ext cx="74381" cy="74381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8929192" y="4392946"/>
              <a:ext cx="73465" cy="73468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9712562" y="3993309"/>
              <a:ext cx="74126" cy="74126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9304958" y="4162084"/>
              <a:ext cx="74209" cy="74209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0141839" y="3890657"/>
              <a:ext cx="73465" cy="73465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0581158" y="3855589"/>
              <a:ext cx="74383" cy="74373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1021401" y="3890655"/>
              <a:ext cx="73465" cy="73465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11857534" y="4162081"/>
              <a:ext cx="74211" cy="74209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450020" y="3993308"/>
              <a:ext cx="74126" cy="74126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8484463" y="6446660"/>
              <a:ext cx="73976" cy="73975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8576031" y="6015424"/>
              <a:ext cx="74126" cy="74126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8755460" y="5612906"/>
              <a:ext cx="73830" cy="73828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9014325" y="5256078"/>
              <a:ext cx="74279" cy="74279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342297" y="4961539"/>
              <a:ext cx="73468" cy="73466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9723568" y="4740682"/>
              <a:ext cx="74383" cy="74390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143450" y="4605141"/>
              <a:ext cx="73055" cy="73056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0581158" y="4558405"/>
              <a:ext cx="74383" cy="74373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11438736" y="4740676"/>
              <a:ext cx="74383" cy="74390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020194" y="4605144"/>
              <a:ext cx="73055" cy="73055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820932" y="4961538"/>
              <a:ext cx="73465" cy="73466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2148093" y="5256075"/>
              <a:ext cx="43906" cy="74279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9175530" y="6666851"/>
              <a:ext cx="74373" cy="74384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9244450" y="6232607"/>
              <a:ext cx="74127" cy="74126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9444432" y="5841090"/>
              <a:ext cx="73468" cy="73467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9755404" y="5530131"/>
              <a:ext cx="73461" cy="73467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0146927" y="5330147"/>
              <a:ext cx="74127" cy="74126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0581158" y="5261222"/>
              <a:ext cx="74383" cy="74373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407826" y="5530127"/>
              <a:ext cx="73461" cy="73468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1015654" y="5330144"/>
              <a:ext cx="74127" cy="74126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718797" y="5841097"/>
              <a:ext cx="73468" cy="73468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1918124" y="6232623"/>
              <a:ext cx="74126" cy="74126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1986797" y="6666853"/>
              <a:ext cx="74373" cy="74384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912869" y="6449788"/>
              <a:ext cx="74126" cy="74126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10168508" y="6098720"/>
              <a:ext cx="73465" cy="73467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0581158" y="5964039"/>
              <a:ext cx="74383" cy="74373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11249705" y="6449806"/>
              <a:ext cx="74126" cy="74126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994720" y="6098719"/>
              <a:ext cx="73468" cy="73467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21920" y="109728"/>
              <a:ext cx="11454384" cy="2389632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773733" y="698863"/>
              <a:ext cx="10150475" cy="1084580"/>
            </a:xfrm>
            <a:custGeom>
              <a:avLst/>
              <a:gdLst/>
              <a:ahLst/>
              <a:cxnLst/>
              <a:rect l="l" t="t" r="r" b="b"/>
              <a:pathLst>
                <a:path w="10150475" h="1084580">
                  <a:moveTo>
                    <a:pt x="9969143" y="0"/>
                  </a:moveTo>
                  <a:lnTo>
                    <a:pt x="180707" y="0"/>
                  </a:lnTo>
                  <a:lnTo>
                    <a:pt x="132668" y="6455"/>
                  </a:lnTo>
                  <a:lnTo>
                    <a:pt x="89501" y="24671"/>
                  </a:lnTo>
                  <a:lnTo>
                    <a:pt x="52928" y="52928"/>
                  </a:lnTo>
                  <a:lnTo>
                    <a:pt x="24671" y="89501"/>
                  </a:lnTo>
                  <a:lnTo>
                    <a:pt x="6455" y="132668"/>
                  </a:lnTo>
                  <a:lnTo>
                    <a:pt x="0" y="180708"/>
                  </a:lnTo>
                  <a:lnTo>
                    <a:pt x="0" y="903509"/>
                  </a:lnTo>
                  <a:lnTo>
                    <a:pt x="6455" y="951548"/>
                  </a:lnTo>
                  <a:lnTo>
                    <a:pt x="24671" y="994716"/>
                  </a:lnTo>
                  <a:lnTo>
                    <a:pt x="52928" y="1031289"/>
                  </a:lnTo>
                  <a:lnTo>
                    <a:pt x="89501" y="1059545"/>
                  </a:lnTo>
                  <a:lnTo>
                    <a:pt x="132668" y="1077762"/>
                  </a:lnTo>
                  <a:lnTo>
                    <a:pt x="180707" y="1084218"/>
                  </a:lnTo>
                  <a:lnTo>
                    <a:pt x="9969132" y="1084229"/>
                  </a:lnTo>
                  <a:lnTo>
                    <a:pt x="10017171" y="1077774"/>
                  </a:lnTo>
                  <a:lnTo>
                    <a:pt x="10060338" y="1059557"/>
                  </a:lnTo>
                  <a:lnTo>
                    <a:pt x="10096911" y="1031300"/>
                  </a:lnTo>
                  <a:lnTo>
                    <a:pt x="10125168" y="994727"/>
                  </a:lnTo>
                  <a:lnTo>
                    <a:pt x="10143385" y="951559"/>
                  </a:lnTo>
                  <a:lnTo>
                    <a:pt x="10149840" y="903519"/>
                  </a:lnTo>
                  <a:lnTo>
                    <a:pt x="10149850" y="180708"/>
                  </a:lnTo>
                  <a:lnTo>
                    <a:pt x="10143395" y="132668"/>
                  </a:lnTo>
                  <a:lnTo>
                    <a:pt x="10125178" y="89501"/>
                  </a:lnTo>
                  <a:lnTo>
                    <a:pt x="10096922" y="52928"/>
                  </a:lnTo>
                  <a:lnTo>
                    <a:pt x="10060349" y="24671"/>
                  </a:lnTo>
                  <a:lnTo>
                    <a:pt x="10017182" y="6455"/>
                  </a:lnTo>
                  <a:lnTo>
                    <a:pt x="9969143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773733" y="698863"/>
              <a:ext cx="10150475" cy="1084580"/>
            </a:xfrm>
            <a:custGeom>
              <a:avLst/>
              <a:gdLst/>
              <a:ahLst/>
              <a:cxnLst/>
              <a:rect l="l" t="t" r="r" b="b"/>
              <a:pathLst>
                <a:path w="10150475" h="1084580">
                  <a:moveTo>
                    <a:pt x="0" y="180708"/>
                  </a:moveTo>
                  <a:lnTo>
                    <a:pt x="6455" y="132669"/>
                  </a:lnTo>
                  <a:lnTo>
                    <a:pt x="24671" y="89501"/>
                  </a:lnTo>
                  <a:lnTo>
                    <a:pt x="52928" y="52928"/>
                  </a:lnTo>
                  <a:lnTo>
                    <a:pt x="89501" y="24672"/>
                  </a:lnTo>
                  <a:lnTo>
                    <a:pt x="132668" y="6455"/>
                  </a:lnTo>
                  <a:lnTo>
                    <a:pt x="180708" y="0"/>
                  </a:lnTo>
                  <a:lnTo>
                    <a:pt x="9969143" y="0"/>
                  </a:lnTo>
                  <a:lnTo>
                    <a:pt x="10017182" y="6455"/>
                  </a:lnTo>
                  <a:lnTo>
                    <a:pt x="10060350" y="24672"/>
                  </a:lnTo>
                  <a:lnTo>
                    <a:pt x="10096923" y="52928"/>
                  </a:lnTo>
                  <a:lnTo>
                    <a:pt x="10125179" y="89501"/>
                  </a:lnTo>
                  <a:lnTo>
                    <a:pt x="10143396" y="132669"/>
                  </a:lnTo>
                  <a:lnTo>
                    <a:pt x="10149851" y="180708"/>
                  </a:lnTo>
                  <a:lnTo>
                    <a:pt x="10149840" y="903520"/>
                  </a:lnTo>
                  <a:lnTo>
                    <a:pt x="10143385" y="951559"/>
                  </a:lnTo>
                  <a:lnTo>
                    <a:pt x="10125168" y="994727"/>
                  </a:lnTo>
                  <a:lnTo>
                    <a:pt x="10096912" y="1031300"/>
                  </a:lnTo>
                  <a:lnTo>
                    <a:pt x="10060339" y="1059556"/>
                  </a:lnTo>
                  <a:lnTo>
                    <a:pt x="10017171" y="1077773"/>
                  </a:lnTo>
                  <a:lnTo>
                    <a:pt x="9969132" y="1084229"/>
                  </a:lnTo>
                  <a:lnTo>
                    <a:pt x="180708" y="1084218"/>
                  </a:lnTo>
                  <a:lnTo>
                    <a:pt x="132668" y="1077762"/>
                  </a:lnTo>
                  <a:lnTo>
                    <a:pt x="89501" y="1059545"/>
                  </a:lnTo>
                  <a:lnTo>
                    <a:pt x="52928" y="1031289"/>
                  </a:lnTo>
                  <a:lnTo>
                    <a:pt x="24671" y="994716"/>
                  </a:lnTo>
                  <a:lnTo>
                    <a:pt x="6455" y="951548"/>
                  </a:lnTo>
                  <a:lnTo>
                    <a:pt x="0" y="903509"/>
                  </a:lnTo>
                  <a:lnTo>
                    <a:pt x="0" y="180708"/>
                  </a:lnTo>
                  <a:close/>
                </a:path>
              </a:pathLst>
            </a:custGeom>
            <a:ln w="635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4" name="object 84"/>
          <p:cNvSpPr txBox="1"/>
          <p:nvPr/>
        </p:nvSpPr>
        <p:spPr>
          <a:xfrm>
            <a:off x="4294535" y="766571"/>
            <a:ext cx="5863590" cy="876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30" dirty="0">
                <a:latin typeface="Verdana"/>
                <a:cs typeface="Verdana"/>
              </a:rPr>
              <a:t>Просмотр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информации</a:t>
            </a:r>
            <a:r>
              <a:rPr sz="1400" spc="-45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о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-30" dirty="0">
                <a:latin typeface="Verdana"/>
                <a:cs typeface="Verdana"/>
              </a:rPr>
              <a:t>педагогах</a:t>
            </a:r>
            <a:r>
              <a:rPr sz="1400" spc="-30" dirty="0">
                <a:latin typeface="Lucida Sans Unicode"/>
                <a:cs typeface="Lucida Sans Unicode"/>
              </a:rPr>
              <a:t>-</a:t>
            </a:r>
            <a:r>
              <a:rPr sz="1400" spc="-30" dirty="0">
                <a:latin typeface="Verdana"/>
                <a:cs typeface="Verdana"/>
              </a:rPr>
              <a:t>наставниках</a:t>
            </a:r>
            <a:endParaRPr sz="1400">
              <a:latin typeface="Verdana"/>
              <a:cs typeface="Verdana"/>
            </a:endParaRPr>
          </a:p>
          <a:p>
            <a:pPr marL="298450" indent="-285750">
              <a:lnSpc>
                <a:spcPts val="1645"/>
              </a:lnSpc>
              <a:spcBef>
                <a:spcPts val="25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30" dirty="0">
                <a:latin typeface="Verdana"/>
                <a:cs typeface="Verdana"/>
              </a:rPr>
              <a:t>Просмотр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информации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об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учениках</a:t>
            </a:r>
            <a:endParaRPr sz="1400">
              <a:latin typeface="Verdana"/>
              <a:cs typeface="Verdana"/>
            </a:endParaRPr>
          </a:p>
          <a:p>
            <a:pPr marL="298450" indent="-285750">
              <a:lnSpc>
                <a:spcPts val="1645"/>
              </a:lnSpc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-5" dirty="0">
                <a:latin typeface="Verdana"/>
                <a:cs typeface="Verdana"/>
              </a:rPr>
              <a:t>Отчеты</a:t>
            </a:r>
            <a:r>
              <a:rPr sz="1400" spc="-9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по</a:t>
            </a:r>
            <a:r>
              <a:rPr sz="1400" spc="-9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различным</a:t>
            </a:r>
            <a:r>
              <a:rPr sz="1400" spc="-9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сегментам</a:t>
            </a:r>
            <a:endParaRPr sz="1400">
              <a:latin typeface="Verdana"/>
              <a:cs typeface="Verdana"/>
            </a:endParaRPr>
          </a:p>
          <a:p>
            <a:pPr marL="298450" indent="-285750">
              <a:lnSpc>
                <a:spcPct val="100000"/>
              </a:lnSpc>
              <a:spcBef>
                <a:spcPts val="20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dirty="0">
                <a:latin typeface="Verdana"/>
                <a:cs typeface="Verdana"/>
              </a:rPr>
              <a:t>Статистика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по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активностям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школ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региональных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площадок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85" name="object 85"/>
          <p:cNvSpPr txBox="1">
            <a:spLocks noGrp="1"/>
          </p:cNvSpPr>
          <p:nvPr>
            <p:ph type="title"/>
          </p:nvPr>
        </p:nvSpPr>
        <p:spPr>
          <a:xfrm>
            <a:off x="1074540" y="918971"/>
            <a:ext cx="211963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spc="300" dirty="0"/>
              <a:t>А</a:t>
            </a:r>
            <a:r>
              <a:rPr sz="2000" spc="35" dirty="0"/>
              <a:t>д</a:t>
            </a:r>
            <a:r>
              <a:rPr sz="2000" spc="30" dirty="0"/>
              <a:t>м</a:t>
            </a:r>
            <a:r>
              <a:rPr sz="2000" spc="70" dirty="0"/>
              <a:t>и</a:t>
            </a:r>
            <a:r>
              <a:rPr sz="2000" spc="60" dirty="0"/>
              <a:t>н</a:t>
            </a:r>
            <a:r>
              <a:rPr sz="2000" spc="70" dirty="0"/>
              <a:t>и</a:t>
            </a:r>
            <a:r>
              <a:rPr sz="2000" spc="100" dirty="0"/>
              <a:t>с</a:t>
            </a:r>
            <a:r>
              <a:rPr sz="2000" spc="25" dirty="0"/>
              <a:t>т</a:t>
            </a:r>
            <a:r>
              <a:rPr sz="2000" spc="145" dirty="0"/>
              <a:t>ра</a:t>
            </a:r>
            <a:r>
              <a:rPr sz="2000" spc="25" dirty="0"/>
              <a:t>т</a:t>
            </a:r>
            <a:r>
              <a:rPr sz="2000" spc="180" dirty="0"/>
              <a:t>о</a:t>
            </a:r>
            <a:r>
              <a:rPr sz="2000" spc="120" dirty="0"/>
              <a:t>р  </a:t>
            </a:r>
            <a:r>
              <a:rPr sz="2000" spc="160" dirty="0"/>
              <a:t>школы</a:t>
            </a:r>
            <a:endParaRPr sz="2000"/>
          </a:p>
        </p:txBody>
      </p:sp>
      <p:grpSp>
        <p:nvGrpSpPr>
          <p:cNvPr id="86" name="object 86"/>
          <p:cNvGrpSpPr/>
          <p:nvPr/>
        </p:nvGrpSpPr>
        <p:grpSpPr>
          <a:xfrm>
            <a:off x="121920" y="1548383"/>
            <a:ext cx="11454765" cy="3499485"/>
            <a:chOff x="121920" y="1548383"/>
            <a:chExt cx="11454765" cy="3499485"/>
          </a:xfrm>
        </p:grpSpPr>
        <p:pic>
          <p:nvPicPr>
            <p:cNvPr id="87" name="object 87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121920" y="1548383"/>
              <a:ext cx="11454384" cy="3499104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773733" y="2137134"/>
              <a:ext cx="10150475" cy="2193290"/>
            </a:xfrm>
            <a:custGeom>
              <a:avLst/>
              <a:gdLst/>
              <a:ahLst/>
              <a:cxnLst/>
              <a:rect l="l" t="t" r="r" b="b"/>
              <a:pathLst>
                <a:path w="10150475" h="2193290">
                  <a:moveTo>
                    <a:pt x="9784394" y="0"/>
                  </a:moveTo>
                  <a:lnTo>
                    <a:pt x="365456" y="0"/>
                  </a:lnTo>
                  <a:lnTo>
                    <a:pt x="319614" y="2847"/>
                  </a:lnTo>
                  <a:lnTo>
                    <a:pt x="275471" y="11161"/>
                  </a:lnTo>
                  <a:lnTo>
                    <a:pt x="233370" y="24599"/>
                  </a:lnTo>
                  <a:lnTo>
                    <a:pt x="193653" y="42819"/>
                  </a:lnTo>
                  <a:lnTo>
                    <a:pt x="156663" y="65478"/>
                  </a:lnTo>
                  <a:lnTo>
                    <a:pt x="122742" y="92233"/>
                  </a:lnTo>
                  <a:lnTo>
                    <a:pt x="92232" y="122743"/>
                  </a:lnTo>
                  <a:lnTo>
                    <a:pt x="65477" y="156664"/>
                  </a:lnTo>
                  <a:lnTo>
                    <a:pt x="42818" y="193654"/>
                  </a:lnTo>
                  <a:lnTo>
                    <a:pt x="24599" y="233372"/>
                  </a:lnTo>
                  <a:lnTo>
                    <a:pt x="11161" y="275473"/>
                  </a:lnTo>
                  <a:lnTo>
                    <a:pt x="2847" y="319616"/>
                  </a:lnTo>
                  <a:lnTo>
                    <a:pt x="0" y="365459"/>
                  </a:lnTo>
                  <a:lnTo>
                    <a:pt x="0" y="1827258"/>
                  </a:lnTo>
                  <a:lnTo>
                    <a:pt x="2847" y="1873100"/>
                  </a:lnTo>
                  <a:lnTo>
                    <a:pt x="11161" y="1917243"/>
                  </a:lnTo>
                  <a:lnTo>
                    <a:pt x="24599" y="1959344"/>
                  </a:lnTo>
                  <a:lnTo>
                    <a:pt x="42818" y="1999061"/>
                  </a:lnTo>
                  <a:lnTo>
                    <a:pt x="65477" y="2036052"/>
                  </a:lnTo>
                  <a:lnTo>
                    <a:pt x="92232" y="2069973"/>
                  </a:lnTo>
                  <a:lnTo>
                    <a:pt x="122742" y="2100482"/>
                  </a:lnTo>
                  <a:lnTo>
                    <a:pt x="156663" y="2127238"/>
                  </a:lnTo>
                  <a:lnTo>
                    <a:pt x="193653" y="2149896"/>
                  </a:lnTo>
                  <a:lnTo>
                    <a:pt x="233370" y="2168116"/>
                  </a:lnTo>
                  <a:lnTo>
                    <a:pt x="275471" y="2181554"/>
                  </a:lnTo>
                  <a:lnTo>
                    <a:pt x="319614" y="2189868"/>
                  </a:lnTo>
                  <a:lnTo>
                    <a:pt x="365456" y="2192715"/>
                  </a:lnTo>
                  <a:lnTo>
                    <a:pt x="9784384" y="2192727"/>
                  </a:lnTo>
                  <a:lnTo>
                    <a:pt x="9830226" y="2189879"/>
                  </a:lnTo>
                  <a:lnTo>
                    <a:pt x="9874368" y="2181566"/>
                  </a:lnTo>
                  <a:lnTo>
                    <a:pt x="9916470" y="2168127"/>
                  </a:lnTo>
                  <a:lnTo>
                    <a:pt x="9956186" y="2149908"/>
                  </a:lnTo>
                  <a:lnTo>
                    <a:pt x="9993177" y="2127249"/>
                  </a:lnTo>
                  <a:lnTo>
                    <a:pt x="10027098" y="2100494"/>
                  </a:lnTo>
                  <a:lnTo>
                    <a:pt x="10057607" y="2069984"/>
                  </a:lnTo>
                  <a:lnTo>
                    <a:pt x="10084362" y="2036063"/>
                  </a:lnTo>
                  <a:lnTo>
                    <a:pt x="10107021" y="1999073"/>
                  </a:lnTo>
                  <a:lnTo>
                    <a:pt x="10125241" y="1959356"/>
                  </a:lnTo>
                  <a:lnTo>
                    <a:pt x="10138679" y="1917255"/>
                  </a:lnTo>
                  <a:lnTo>
                    <a:pt x="10146993" y="1873112"/>
                  </a:lnTo>
                  <a:lnTo>
                    <a:pt x="10149840" y="1827269"/>
                  </a:lnTo>
                  <a:lnTo>
                    <a:pt x="10149850" y="365459"/>
                  </a:lnTo>
                  <a:lnTo>
                    <a:pt x="10147003" y="319616"/>
                  </a:lnTo>
                  <a:lnTo>
                    <a:pt x="10138689" y="275473"/>
                  </a:lnTo>
                  <a:lnTo>
                    <a:pt x="10125251" y="233372"/>
                  </a:lnTo>
                  <a:lnTo>
                    <a:pt x="10107031" y="193654"/>
                  </a:lnTo>
                  <a:lnTo>
                    <a:pt x="10084373" y="156664"/>
                  </a:lnTo>
                  <a:lnTo>
                    <a:pt x="10057618" y="122743"/>
                  </a:lnTo>
                  <a:lnTo>
                    <a:pt x="10027108" y="92233"/>
                  </a:lnTo>
                  <a:lnTo>
                    <a:pt x="9993187" y="65478"/>
                  </a:lnTo>
                  <a:lnTo>
                    <a:pt x="9956197" y="42819"/>
                  </a:lnTo>
                  <a:lnTo>
                    <a:pt x="9916480" y="24599"/>
                  </a:lnTo>
                  <a:lnTo>
                    <a:pt x="9874379" y="11161"/>
                  </a:lnTo>
                  <a:lnTo>
                    <a:pt x="9830236" y="2847"/>
                  </a:lnTo>
                  <a:lnTo>
                    <a:pt x="97843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773733" y="2137134"/>
              <a:ext cx="10150475" cy="2193290"/>
            </a:xfrm>
            <a:custGeom>
              <a:avLst/>
              <a:gdLst/>
              <a:ahLst/>
              <a:cxnLst/>
              <a:rect l="l" t="t" r="r" b="b"/>
              <a:pathLst>
                <a:path w="10150475" h="2193290">
                  <a:moveTo>
                    <a:pt x="0" y="365458"/>
                  </a:moveTo>
                  <a:lnTo>
                    <a:pt x="2847" y="319615"/>
                  </a:lnTo>
                  <a:lnTo>
                    <a:pt x="11161" y="275472"/>
                  </a:lnTo>
                  <a:lnTo>
                    <a:pt x="24599" y="233371"/>
                  </a:lnTo>
                  <a:lnTo>
                    <a:pt x="42818" y="193654"/>
                  </a:lnTo>
                  <a:lnTo>
                    <a:pt x="65477" y="156664"/>
                  </a:lnTo>
                  <a:lnTo>
                    <a:pt x="92232" y="122742"/>
                  </a:lnTo>
                  <a:lnTo>
                    <a:pt x="122742" y="92233"/>
                  </a:lnTo>
                  <a:lnTo>
                    <a:pt x="156663" y="65477"/>
                  </a:lnTo>
                  <a:lnTo>
                    <a:pt x="193653" y="42819"/>
                  </a:lnTo>
                  <a:lnTo>
                    <a:pt x="233370" y="24599"/>
                  </a:lnTo>
                  <a:lnTo>
                    <a:pt x="275471" y="11161"/>
                  </a:lnTo>
                  <a:lnTo>
                    <a:pt x="319614" y="2847"/>
                  </a:lnTo>
                  <a:lnTo>
                    <a:pt x="365456" y="0"/>
                  </a:lnTo>
                  <a:lnTo>
                    <a:pt x="9784395" y="0"/>
                  </a:lnTo>
                  <a:lnTo>
                    <a:pt x="9830237" y="2847"/>
                  </a:lnTo>
                  <a:lnTo>
                    <a:pt x="9874380" y="11161"/>
                  </a:lnTo>
                  <a:lnTo>
                    <a:pt x="9916481" y="24599"/>
                  </a:lnTo>
                  <a:lnTo>
                    <a:pt x="9956197" y="42819"/>
                  </a:lnTo>
                  <a:lnTo>
                    <a:pt x="9993188" y="65477"/>
                  </a:lnTo>
                  <a:lnTo>
                    <a:pt x="10027109" y="92233"/>
                  </a:lnTo>
                  <a:lnTo>
                    <a:pt x="10057618" y="122742"/>
                  </a:lnTo>
                  <a:lnTo>
                    <a:pt x="10084373" y="156664"/>
                  </a:lnTo>
                  <a:lnTo>
                    <a:pt x="10107032" y="193654"/>
                  </a:lnTo>
                  <a:lnTo>
                    <a:pt x="10125251" y="233371"/>
                  </a:lnTo>
                  <a:lnTo>
                    <a:pt x="10138689" y="275472"/>
                  </a:lnTo>
                  <a:lnTo>
                    <a:pt x="10147003" y="319615"/>
                  </a:lnTo>
                  <a:lnTo>
                    <a:pt x="10149851" y="365458"/>
                  </a:lnTo>
                  <a:lnTo>
                    <a:pt x="10149840" y="1827269"/>
                  </a:lnTo>
                  <a:lnTo>
                    <a:pt x="10146992" y="1873111"/>
                  </a:lnTo>
                  <a:lnTo>
                    <a:pt x="10138678" y="1917254"/>
                  </a:lnTo>
                  <a:lnTo>
                    <a:pt x="10125240" y="1959355"/>
                  </a:lnTo>
                  <a:lnTo>
                    <a:pt x="10107021" y="1999072"/>
                  </a:lnTo>
                  <a:lnTo>
                    <a:pt x="10084362" y="2036063"/>
                  </a:lnTo>
                  <a:lnTo>
                    <a:pt x="10057607" y="2069984"/>
                  </a:lnTo>
                  <a:lnTo>
                    <a:pt x="10027098" y="2100493"/>
                  </a:lnTo>
                  <a:lnTo>
                    <a:pt x="9993177" y="2127249"/>
                  </a:lnTo>
                  <a:lnTo>
                    <a:pt x="9956186" y="2149907"/>
                  </a:lnTo>
                  <a:lnTo>
                    <a:pt x="9916470" y="2168127"/>
                  </a:lnTo>
                  <a:lnTo>
                    <a:pt x="9874369" y="2181565"/>
                  </a:lnTo>
                  <a:lnTo>
                    <a:pt x="9830226" y="2189879"/>
                  </a:lnTo>
                  <a:lnTo>
                    <a:pt x="9784384" y="2192727"/>
                  </a:lnTo>
                  <a:lnTo>
                    <a:pt x="365456" y="2192716"/>
                  </a:lnTo>
                  <a:lnTo>
                    <a:pt x="319614" y="2189868"/>
                  </a:lnTo>
                  <a:lnTo>
                    <a:pt x="275471" y="2181554"/>
                  </a:lnTo>
                  <a:lnTo>
                    <a:pt x="233370" y="2168116"/>
                  </a:lnTo>
                  <a:lnTo>
                    <a:pt x="193653" y="2149896"/>
                  </a:lnTo>
                  <a:lnTo>
                    <a:pt x="156663" y="2127238"/>
                  </a:lnTo>
                  <a:lnTo>
                    <a:pt x="122742" y="2100482"/>
                  </a:lnTo>
                  <a:lnTo>
                    <a:pt x="92232" y="2069973"/>
                  </a:lnTo>
                  <a:lnTo>
                    <a:pt x="65477" y="2036052"/>
                  </a:lnTo>
                  <a:lnTo>
                    <a:pt x="42818" y="1999061"/>
                  </a:lnTo>
                  <a:lnTo>
                    <a:pt x="24599" y="1959344"/>
                  </a:lnTo>
                  <a:lnTo>
                    <a:pt x="11161" y="1917243"/>
                  </a:lnTo>
                  <a:lnTo>
                    <a:pt x="2847" y="1873100"/>
                  </a:lnTo>
                  <a:lnTo>
                    <a:pt x="0" y="1827258"/>
                  </a:lnTo>
                  <a:lnTo>
                    <a:pt x="0" y="365458"/>
                  </a:lnTo>
                  <a:close/>
                </a:path>
              </a:pathLst>
            </a:custGeom>
            <a:ln w="635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5753403" y="1783081"/>
              <a:ext cx="190500" cy="354330"/>
            </a:xfrm>
            <a:custGeom>
              <a:avLst/>
              <a:gdLst/>
              <a:ahLst/>
              <a:cxnLst/>
              <a:rect l="l" t="t" r="r" b="b"/>
              <a:pathLst>
                <a:path w="190500" h="354330">
                  <a:moveTo>
                    <a:pt x="63499" y="163553"/>
                  </a:moveTo>
                  <a:lnTo>
                    <a:pt x="0" y="163554"/>
                  </a:lnTo>
                  <a:lnTo>
                    <a:pt x="95250" y="354053"/>
                  </a:lnTo>
                  <a:lnTo>
                    <a:pt x="174625" y="195303"/>
                  </a:lnTo>
                  <a:lnTo>
                    <a:pt x="63500" y="195303"/>
                  </a:lnTo>
                  <a:lnTo>
                    <a:pt x="63499" y="163553"/>
                  </a:lnTo>
                  <a:close/>
                </a:path>
                <a:path w="190500" h="354330">
                  <a:moveTo>
                    <a:pt x="126999" y="163553"/>
                  </a:moveTo>
                  <a:lnTo>
                    <a:pt x="63499" y="163553"/>
                  </a:lnTo>
                  <a:lnTo>
                    <a:pt x="63500" y="195303"/>
                  </a:lnTo>
                  <a:lnTo>
                    <a:pt x="127000" y="195303"/>
                  </a:lnTo>
                  <a:lnTo>
                    <a:pt x="126999" y="163553"/>
                  </a:lnTo>
                  <a:close/>
                </a:path>
                <a:path w="190500" h="354330">
                  <a:moveTo>
                    <a:pt x="190500" y="163553"/>
                  </a:moveTo>
                  <a:lnTo>
                    <a:pt x="126999" y="163553"/>
                  </a:lnTo>
                  <a:lnTo>
                    <a:pt x="127000" y="195303"/>
                  </a:lnTo>
                  <a:lnTo>
                    <a:pt x="174625" y="195303"/>
                  </a:lnTo>
                  <a:lnTo>
                    <a:pt x="190500" y="163553"/>
                  </a:lnTo>
                  <a:close/>
                </a:path>
                <a:path w="190500" h="354330">
                  <a:moveTo>
                    <a:pt x="126998" y="0"/>
                  </a:moveTo>
                  <a:lnTo>
                    <a:pt x="63498" y="0"/>
                  </a:lnTo>
                  <a:lnTo>
                    <a:pt x="63499" y="163553"/>
                  </a:lnTo>
                  <a:lnTo>
                    <a:pt x="126999" y="163553"/>
                  </a:lnTo>
                  <a:lnTo>
                    <a:pt x="1269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1" name="object 91"/>
          <p:cNvSpPr txBox="1"/>
          <p:nvPr/>
        </p:nvSpPr>
        <p:spPr>
          <a:xfrm>
            <a:off x="1074540" y="3019044"/>
            <a:ext cx="25609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90" dirty="0">
                <a:latin typeface="Trebuchet MS"/>
                <a:cs typeface="Trebuchet MS"/>
              </a:rPr>
              <a:t>Педагог-навигатор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4294535" y="2260091"/>
            <a:ext cx="5916295" cy="1943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40" dirty="0">
                <a:latin typeface="Verdana"/>
                <a:cs typeface="Verdana"/>
              </a:rPr>
              <a:t>Обзор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образовательного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трекера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35" dirty="0">
                <a:latin typeface="Lucida Sans Unicode"/>
                <a:cs typeface="Lucida Sans Unicode"/>
              </a:rPr>
              <a:t>–</a:t>
            </a:r>
            <a:r>
              <a:rPr sz="1400" spc="-30" dirty="0">
                <a:latin typeface="Lucida Sans Unicode"/>
                <a:cs typeface="Lucida Sans Unicode"/>
              </a:rPr>
              <a:t> </a:t>
            </a:r>
            <a:r>
              <a:rPr sz="1400" spc="20" dirty="0">
                <a:latin typeface="Verdana"/>
                <a:cs typeface="Verdana"/>
              </a:rPr>
              <a:t>своего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своих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учеников</a:t>
            </a:r>
            <a:endParaRPr sz="1400">
              <a:latin typeface="Verdana"/>
              <a:cs typeface="Verdana"/>
            </a:endParaRPr>
          </a:p>
          <a:p>
            <a:pPr marL="298450" marR="250825" indent="-285750">
              <a:lnSpc>
                <a:spcPct val="98600"/>
              </a:lnSpc>
              <a:spcBef>
                <a:spcPts val="45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-10" dirty="0">
                <a:latin typeface="Verdana"/>
                <a:cs typeface="Verdana"/>
              </a:rPr>
              <a:t>Вариативная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часть</a:t>
            </a:r>
            <a:r>
              <a:rPr sz="1400" spc="-25" dirty="0">
                <a:latin typeface="Lucida Sans Unicode"/>
                <a:cs typeface="Lucida Sans Unicode"/>
              </a:rPr>
              <a:t>:</a:t>
            </a:r>
            <a:r>
              <a:rPr sz="1400" spc="-5" dirty="0">
                <a:latin typeface="Lucida Sans Unicode"/>
                <a:cs typeface="Lucida Sans Unicode"/>
              </a:rPr>
              <a:t> </a:t>
            </a:r>
            <a:r>
              <a:rPr sz="1400" spc="15" dirty="0">
                <a:latin typeface="Verdana"/>
                <a:cs typeface="Verdana"/>
              </a:rPr>
              <a:t>возможность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выбора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индивидуальной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образовательной </a:t>
            </a:r>
            <a:r>
              <a:rPr sz="1400" spc="5" dirty="0">
                <a:latin typeface="Verdana"/>
                <a:cs typeface="Verdana"/>
              </a:rPr>
              <a:t>программы </a:t>
            </a:r>
            <a:r>
              <a:rPr sz="1400" spc="10" dirty="0">
                <a:latin typeface="Verdana"/>
                <a:cs typeface="Verdana"/>
              </a:rPr>
              <a:t>по </a:t>
            </a:r>
            <a:r>
              <a:rPr sz="1400" spc="-15" dirty="0">
                <a:latin typeface="Verdana"/>
                <a:cs typeface="Verdana"/>
              </a:rPr>
              <a:t>направлениям </a:t>
            </a:r>
            <a:r>
              <a:rPr sz="1400" spc="-1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профориентационной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деятельности</a:t>
            </a:r>
            <a:endParaRPr sz="1400">
              <a:latin typeface="Verdana"/>
              <a:cs typeface="Verdana"/>
            </a:endParaRPr>
          </a:p>
          <a:p>
            <a:pPr marL="298450" marR="153670" indent="-285750">
              <a:lnSpc>
                <a:spcPts val="1700"/>
              </a:lnSpc>
              <a:spcBef>
                <a:spcPts val="40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-5" dirty="0">
                <a:latin typeface="Verdana"/>
                <a:cs typeface="Verdana"/>
              </a:rPr>
              <a:t>Раздел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статистики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с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результатами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образовательного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трека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-35" dirty="0">
                <a:latin typeface="Verdana"/>
                <a:cs typeface="Verdana"/>
              </a:rPr>
              <a:t>ученика</a:t>
            </a:r>
            <a:r>
              <a:rPr sz="1400" spc="-35" dirty="0">
                <a:latin typeface="Lucida Sans Unicode"/>
                <a:cs typeface="Lucida Sans Unicode"/>
              </a:rPr>
              <a:t>,</a:t>
            </a:r>
            <a:r>
              <a:rPr sz="1400" spc="-30" dirty="0">
                <a:latin typeface="Lucida Sans Unicode"/>
                <a:cs typeface="Lucida Sans Unicode"/>
              </a:rPr>
              <a:t> </a:t>
            </a:r>
            <a:r>
              <a:rPr sz="1400" spc="-10" dirty="0">
                <a:latin typeface="Verdana"/>
                <a:cs typeface="Verdana"/>
              </a:rPr>
              <a:t>групп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классов</a:t>
            </a:r>
            <a:endParaRPr sz="1400">
              <a:latin typeface="Verdana"/>
              <a:cs typeface="Verdana"/>
            </a:endParaRPr>
          </a:p>
          <a:p>
            <a:pPr marL="298450" marR="127000" indent="-285750">
              <a:lnSpc>
                <a:spcPts val="1610"/>
              </a:lnSpc>
              <a:spcBef>
                <a:spcPts val="80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-5" dirty="0">
                <a:latin typeface="Verdana"/>
                <a:cs typeface="Verdana"/>
              </a:rPr>
              <a:t>Раздел </a:t>
            </a:r>
            <a:r>
              <a:rPr sz="1400" spc="5" dirty="0">
                <a:latin typeface="Verdana"/>
                <a:cs typeface="Verdana"/>
              </a:rPr>
              <a:t>выбора </a:t>
            </a:r>
            <a:r>
              <a:rPr sz="1400" spc="-20" dirty="0">
                <a:latin typeface="Verdana"/>
                <a:cs typeface="Verdana"/>
              </a:rPr>
              <a:t>федеральных</a:t>
            </a:r>
            <a:r>
              <a:rPr sz="1400" spc="-20" dirty="0">
                <a:latin typeface="Lucida Sans Unicode"/>
                <a:cs typeface="Lucida Sans Unicode"/>
              </a:rPr>
              <a:t>,</a:t>
            </a:r>
            <a:r>
              <a:rPr sz="1400" spc="-20" dirty="0">
                <a:latin typeface="Verdana"/>
                <a:cs typeface="Verdana"/>
              </a:rPr>
              <a:t>региональных </a:t>
            </a:r>
            <a:r>
              <a:rPr sz="1400" spc="-15" dirty="0">
                <a:latin typeface="Verdana"/>
                <a:cs typeface="Verdana"/>
              </a:rPr>
              <a:t>и </a:t>
            </a:r>
            <a:r>
              <a:rPr sz="1400" dirty="0">
                <a:latin typeface="Verdana"/>
                <a:cs typeface="Verdana"/>
              </a:rPr>
              <a:t>партнерских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профориентационных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проб</a:t>
            </a:r>
            <a:r>
              <a:rPr sz="1400" dirty="0">
                <a:latin typeface="Lucida Sans Unicode"/>
                <a:cs typeface="Lucida Sans Unicode"/>
              </a:rPr>
              <a:t>.</a:t>
            </a:r>
            <a:r>
              <a:rPr sz="1400" spc="-15" dirty="0">
                <a:latin typeface="Lucida Sans Unicode"/>
                <a:cs typeface="Lucida Sans Unicode"/>
              </a:rPr>
              <a:t> </a:t>
            </a:r>
            <a:r>
              <a:rPr sz="1400" spc="-5" dirty="0">
                <a:latin typeface="Verdana"/>
                <a:cs typeface="Verdana"/>
              </a:rPr>
              <a:t>Дополнительно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отображаются</a:t>
            </a:r>
            <a:endParaRPr sz="1400">
              <a:latin typeface="Verdana"/>
              <a:cs typeface="Verdana"/>
            </a:endParaRPr>
          </a:p>
          <a:p>
            <a:pPr marL="298450">
              <a:lnSpc>
                <a:spcPts val="1660"/>
              </a:lnSpc>
            </a:pPr>
            <a:r>
              <a:rPr sz="1400" spc="-10" dirty="0">
                <a:latin typeface="Verdana"/>
                <a:cs typeface="Verdana"/>
              </a:rPr>
              <a:t>рекомендации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по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результату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диагностики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учеников</a:t>
            </a:r>
            <a:endParaRPr sz="1400">
              <a:latin typeface="Verdana"/>
              <a:cs typeface="Verdana"/>
            </a:endParaRPr>
          </a:p>
        </p:txBody>
      </p:sp>
      <p:grpSp>
        <p:nvGrpSpPr>
          <p:cNvPr id="93" name="object 93"/>
          <p:cNvGrpSpPr/>
          <p:nvPr/>
        </p:nvGrpSpPr>
        <p:grpSpPr>
          <a:xfrm>
            <a:off x="11430592" y="218147"/>
            <a:ext cx="521334" cy="5663565"/>
            <a:chOff x="11430592" y="218147"/>
            <a:chExt cx="521334" cy="5663565"/>
          </a:xfrm>
        </p:grpSpPr>
        <p:pic>
          <p:nvPicPr>
            <p:cNvPr id="94" name="object 9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11543178" y="417085"/>
              <a:ext cx="333202" cy="122973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11430592" y="218147"/>
              <a:ext cx="319405" cy="521334"/>
            </a:xfrm>
            <a:custGeom>
              <a:avLst/>
              <a:gdLst/>
              <a:ahLst/>
              <a:cxnLst/>
              <a:rect l="l" t="t" r="r" b="b"/>
              <a:pathLst>
                <a:path w="319404" h="521334">
                  <a:moveTo>
                    <a:pt x="260431" y="0"/>
                  </a:moveTo>
                  <a:lnTo>
                    <a:pt x="213619" y="4194"/>
                  </a:lnTo>
                  <a:lnTo>
                    <a:pt x="169558" y="16291"/>
                  </a:lnTo>
                  <a:lnTo>
                    <a:pt x="128987" y="35554"/>
                  </a:lnTo>
                  <a:lnTo>
                    <a:pt x="92638" y="61248"/>
                  </a:lnTo>
                  <a:lnTo>
                    <a:pt x="61250" y="92636"/>
                  </a:lnTo>
                  <a:lnTo>
                    <a:pt x="35556" y="128982"/>
                  </a:lnTo>
                  <a:lnTo>
                    <a:pt x="16294" y="169553"/>
                  </a:lnTo>
                  <a:lnTo>
                    <a:pt x="4196" y="213612"/>
                  </a:lnTo>
                  <a:lnTo>
                    <a:pt x="0" y="260426"/>
                  </a:lnTo>
                  <a:lnTo>
                    <a:pt x="4196" y="307238"/>
                  </a:lnTo>
                  <a:lnTo>
                    <a:pt x="16294" y="351298"/>
                  </a:lnTo>
                  <a:lnTo>
                    <a:pt x="35556" y="391869"/>
                  </a:lnTo>
                  <a:lnTo>
                    <a:pt x="61250" y="428218"/>
                  </a:lnTo>
                  <a:lnTo>
                    <a:pt x="92638" y="459606"/>
                  </a:lnTo>
                  <a:lnTo>
                    <a:pt x="128987" y="485300"/>
                  </a:lnTo>
                  <a:lnTo>
                    <a:pt x="169558" y="504564"/>
                  </a:lnTo>
                  <a:lnTo>
                    <a:pt x="213619" y="516661"/>
                  </a:lnTo>
                  <a:lnTo>
                    <a:pt x="260431" y="520857"/>
                  </a:lnTo>
                  <a:lnTo>
                    <a:pt x="307243" y="516661"/>
                  </a:lnTo>
                  <a:lnTo>
                    <a:pt x="318858" y="513472"/>
                  </a:lnTo>
                  <a:lnTo>
                    <a:pt x="260431" y="513472"/>
                  </a:lnTo>
                  <a:lnTo>
                    <a:pt x="226650" y="511225"/>
                  </a:lnTo>
                  <a:lnTo>
                    <a:pt x="194210" y="504684"/>
                  </a:lnTo>
                  <a:lnTo>
                    <a:pt x="163405" y="494134"/>
                  </a:lnTo>
                  <a:lnTo>
                    <a:pt x="134520" y="479868"/>
                  </a:lnTo>
                  <a:lnTo>
                    <a:pt x="136436" y="476068"/>
                  </a:lnTo>
                  <a:lnTo>
                    <a:pt x="128173" y="476068"/>
                  </a:lnTo>
                  <a:lnTo>
                    <a:pt x="116231" y="468246"/>
                  </a:lnTo>
                  <a:lnTo>
                    <a:pt x="104769" y="459783"/>
                  </a:lnTo>
                  <a:lnTo>
                    <a:pt x="93812" y="450702"/>
                  </a:lnTo>
                  <a:lnTo>
                    <a:pt x="83384" y="441031"/>
                  </a:lnTo>
                  <a:lnTo>
                    <a:pt x="83384" y="433494"/>
                  </a:lnTo>
                  <a:lnTo>
                    <a:pt x="76005" y="433494"/>
                  </a:lnTo>
                  <a:lnTo>
                    <a:pt x="47343" y="396747"/>
                  </a:lnTo>
                  <a:lnTo>
                    <a:pt x="25747" y="355053"/>
                  </a:lnTo>
                  <a:lnTo>
                    <a:pt x="12125" y="309313"/>
                  </a:lnTo>
                  <a:lnTo>
                    <a:pt x="7383" y="260426"/>
                  </a:lnTo>
                  <a:lnTo>
                    <a:pt x="12125" y="211537"/>
                  </a:lnTo>
                  <a:lnTo>
                    <a:pt x="25747" y="165795"/>
                  </a:lnTo>
                  <a:lnTo>
                    <a:pt x="47343" y="124103"/>
                  </a:lnTo>
                  <a:lnTo>
                    <a:pt x="76005" y="87358"/>
                  </a:lnTo>
                  <a:lnTo>
                    <a:pt x="83384" y="87358"/>
                  </a:lnTo>
                  <a:lnTo>
                    <a:pt x="83384" y="79819"/>
                  </a:lnTo>
                  <a:lnTo>
                    <a:pt x="120632" y="49610"/>
                  </a:lnTo>
                  <a:lnTo>
                    <a:pt x="163211" y="26807"/>
                  </a:lnTo>
                  <a:lnTo>
                    <a:pt x="210139" y="12400"/>
                  </a:lnTo>
                  <a:lnTo>
                    <a:pt x="260431" y="7378"/>
                  </a:lnTo>
                  <a:lnTo>
                    <a:pt x="318836" y="7378"/>
                  </a:lnTo>
                  <a:lnTo>
                    <a:pt x="307243" y="4194"/>
                  </a:lnTo>
                  <a:lnTo>
                    <a:pt x="260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11677192" y="487544"/>
              <a:ext cx="198831" cy="244076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11558766" y="487544"/>
              <a:ext cx="98930" cy="206672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11506581" y="225538"/>
              <a:ext cx="445134" cy="447675"/>
            </a:xfrm>
            <a:custGeom>
              <a:avLst/>
              <a:gdLst/>
              <a:ahLst/>
              <a:cxnLst/>
              <a:rect l="l" t="t" r="r" b="b"/>
              <a:pathLst>
                <a:path w="445134" h="447675">
                  <a:moveTo>
                    <a:pt x="34467" y="218719"/>
                  </a:moveTo>
                  <a:lnTo>
                    <a:pt x="27698" y="212280"/>
                  </a:lnTo>
                  <a:lnTo>
                    <a:pt x="27698" y="222402"/>
                  </a:lnTo>
                  <a:lnTo>
                    <a:pt x="27698" y="233692"/>
                  </a:lnTo>
                  <a:lnTo>
                    <a:pt x="23774" y="237299"/>
                  </a:lnTo>
                  <a:lnTo>
                    <a:pt x="6845" y="237299"/>
                  </a:lnTo>
                  <a:lnTo>
                    <a:pt x="6845" y="218859"/>
                  </a:lnTo>
                  <a:lnTo>
                    <a:pt x="23863" y="218859"/>
                  </a:lnTo>
                  <a:lnTo>
                    <a:pt x="27698" y="222402"/>
                  </a:lnTo>
                  <a:lnTo>
                    <a:pt x="27698" y="212280"/>
                  </a:lnTo>
                  <a:lnTo>
                    <a:pt x="27571" y="212153"/>
                  </a:lnTo>
                  <a:lnTo>
                    <a:pt x="6845" y="212153"/>
                  </a:lnTo>
                  <a:lnTo>
                    <a:pt x="6845" y="198259"/>
                  </a:lnTo>
                  <a:lnTo>
                    <a:pt x="30543" y="198259"/>
                  </a:lnTo>
                  <a:lnTo>
                    <a:pt x="30543" y="191554"/>
                  </a:lnTo>
                  <a:lnTo>
                    <a:pt x="7391" y="191554"/>
                  </a:lnTo>
                  <a:lnTo>
                    <a:pt x="7391" y="79971"/>
                  </a:lnTo>
                  <a:lnTo>
                    <a:pt x="12" y="79971"/>
                  </a:lnTo>
                  <a:lnTo>
                    <a:pt x="12" y="191554"/>
                  </a:lnTo>
                  <a:lnTo>
                    <a:pt x="0" y="244005"/>
                  </a:lnTo>
                  <a:lnTo>
                    <a:pt x="27571" y="244005"/>
                  </a:lnTo>
                  <a:lnTo>
                    <a:pt x="34467" y="237477"/>
                  </a:lnTo>
                  <a:lnTo>
                    <a:pt x="34467" y="237299"/>
                  </a:lnTo>
                  <a:lnTo>
                    <a:pt x="34467" y="218859"/>
                  </a:lnTo>
                  <a:lnTo>
                    <a:pt x="34467" y="218719"/>
                  </a:lnTo>
                  <a:close/>
                </a:path>
                <a:path w="445134" h="447675">
                  <a:moveTo>
                    <a:pt x="34505" y="289204"/>
                  </a:moveTo>
                  <a:lnTo>
                    <a:pt x="27736" y="282778"/>
                  </a:lnTo>
                  <a:lnTo>
                    <a:pt x="27736" y="292900"/>
                  </a:lnTo>
                  <a:lnTo>
                    <a:pt x="27736" y="304203"/>
                  </a:lnTo>
                  <a:lnTo>
                    <a:pt x="23799" y="307809"/>
                  </a:lnTo>
                  <a:lnTo>
                    <a:pt x="6858" y="307809"/>
                  </a:lnTo>
                  <a:lnTo>
                    <a:pt x="6858" y="289356"/>
                  </a:lnTo>
                  <a:lnTo>
                    <a:pt x="23888" y="289356"/>
                  </a:lnTo>
                  <a:lnTo>
                    <a:pt x="27736" y="292900"/>
                  </a:lnTo>
                  <a:lnTo>
                    <a:pt x="27736" y="282778"/>
                  </a:lnTo>
                  <a:lnTo>
                    <a:pt x="27597" y="282638"/>
                  </a:lnTo>
                  <a:lnTo>
                    <a:pt x="6858" y="282638"/>
                  </a:lnTo>
                  <a:lnTo>
                    <a:pt x="6858" y="268719"/>
                  </a:lnTo>
                  <a:lnTo>
                    <a:pt x="30581" y="268719"/>
                  </a:lnTo>
                  <a:lnTo>
                    <a:pt x="30581" y="262013"/>
                  </a:lnTo>
                  <a:lnTo>
                    <a:pt x="0" y="262013"/>
                  </a:lnTo>
                  <a:lnTo>
                    <a:pt x="0" y="314528"/>
                  </a:lnTo>
                  <a:lnTo>
                    <a:pt x="12" y="426110"/>
                  </a:lnTo>
                  <a:lnTo>
                    <a:pt x="7391" y="426110"/>
                  </a:lnTo>
                  <a:lnTo>
                    <a:pt x="7391" y="314528"/>
                  </a:lnTo>
                  <a:lnTo>
                    <a:pt x="27597" y="314528"/>
                  </a:lnTo>
                  <a:lnTo>
                    <a:pt x="34505" y="307987"/>
                  </a:lnTo>
                  <a:lnTo>
                    <a:pt x="34505" y="307809"/>
                  </a:lnTo>
                  <a:lnTo>
                    <a:pt x="34505" y="289356"/>
                  </a:lnTo>
                  <a:lnTo>
                    <a:pt x="34505" y="289204"/>
                  </a:lnTo>
                  <a:close/>
                </a:path>
                <a:path w="445134" h="447675">
                  <a:moveTo>
                    <a:pt x="164579" y="262013"/>
                  </a:moveTo>
                  <a:lnTo>
                    <a:pt x="157022" y="262013"/>
                  </a:lnTo>
                  <a:lnTo>
                    <a:pt x="143560" y="288734"/>
                  </a:lnTo>
                  <a:lnTo>
                    <a:pt x="151104" y="288734"/>
                  </a:lnTo>
                  <a:lnTo>
                    <a:pt x="164579" y="262013"/>
                  </a:lnTo>
                  <a:close/>
                </a:path>
                <a:path w="445134" h="447675">
                  <a:moveTo>
                    <a:pt x="205244" y="262013"/>
                  </a:moveTo>
                  <a:lnTo>
                    <a:pt x="198399" y="262013"/>
                  </a:lnTo>
                  <a:lnTo>
                    <a:pt x="198399" y="307746"/>
                  </a:lnTo>
                  <a:lnTo>
                    <a:pt x="205244" y="307746"/>
                  </a:lnTo>
                  <a:lnTo>
                    <a:pt x="205244" y="262013"/>
                  </a:lnTo>
                  <a:close/>
                </a:path>
                <a:path w="445134" h="447675">
                  <a:moveTo>
                    <a:pt x="233121" y="262013"/>
                  </a:moveTo>
                  <a:lnTo>
                    <a:pt x="226199" y="262013"/>
                  </a:lnTo>
                  <a:lnTo>
                    <a:pt x="226199" y="307746"/>
                  </a:lnTo>
                  <a:lnTo>
                    <a:pt x="233121" y="307746"/>
                  </a:lnTo>
                  <a:lnTo>
                    <a:pt x="233121" y="262013"/>
                  </a:lnTo>
                  <a:close/>
                </a:path>
                <a:path w="445134" h="447675">
                  <a:moveTo>
                    <a:pt x="444868" y="253034"/>
                  </a:moveTo>
                  <a:lnTo>
                    <a:pt x="440677" y="206222"/>
                  </a:lnTo>
                  <a:lnTo>
                    <a:pt x="428574" y="162166"/>
                  </a:lnTo>
                  <a:lnTo>
                    <a:pt x="409308" y="121602"/>
                  </a:lnTo>
                  <a:lnTo>
                    <a:pt x="383616" y="85255"/>
                  </a:lnTo>
                  <a:lnTo>
                    <a:pt x="352234" y="53860"/>
                  </a:lnTo>
                  <a:lnTo>
                    <a:pt x="315887" y="28168"/>
                  </a:lnTo>
                  <a:lnTo>
                    <a:pt x="310121" y="25438"/>
                  </a:lnTo>
                  <a:lnTo>
                    <a:pt x="275310" y="8902"/>
                  </a:lnTo>
                  <a:lnTo>
                    <a:pt x="249389" y="1790"/>
                  </a:lnTo>
                  <a:lnTo>
                    <a:pt x="242836" y="0"/>
                  </a:lnTo>
                  <a:lnTo>
                    <a:pt x="191782" y="0"/>
                  </a:lnTo>
                  <a:lnTo>
                    <a:pt x="199047" y="330"/>
                  </a:lnTo>
                  <a:lnTo>
                    <a:pt x="206235" y="939"/>
                  </a:lnTo>
                  <a:lnTo>
                    <a:pt x="57010" y="230771"/>
                  </a:lnTo>
                  <a:lnTo>
                    <a:pt x="57010" y="191554"/>
                  </a:lnTo>
                  <a:lnTo>
                    <a:pt x="50165" y="191554"/>
                  </a:lnTo>
                  <a:lnTo>
                    <a:pt x="50165" y="244005"/>
                  </a:lnTo>
                  <a:lnTo>
                    <a:pt x="56527" y="244005"/>
                  </a:lnTo>
                  <a:lnTo>
                    <a:pt x="65138" y="230771"/>
                  </a:lnTo>
                  <a:lnTo>
                    <a:pt x="81927" y="204927"/>
                  </a:lnTo>
                  <a:lnTo>
                    <a:pt x="81927" y="244005"/>
                  </a:lnTo>
                  <a:lnTo>
                    <a:pt x="88836" y="244005"/>
                  </a:lnTo>
                  <a:lnTo>
                    <a:pt x="88836" y="204927"/>
                  </a:lnTo>
                  <a:lnTo>
                    <a:pt x="88836" y="195326"/>
                  </a:lnTo>
                  <a:lnTo>
                    <a:pt x="214490" y="1790"/>
                  </a:lnTo>
                  <a:lnTo>
                    <a:pt x="233565" y="4800"/>
                  </a:lnTo>
                  <a:lnTo>
                    <a:pt x="252133" y="9207"/>
                  </a:lnTo>
                  <a:lnTo>
                    <a:pt x="270154" y="14947"/>
                  </a:lnTo>
                  <a:lnTo>
                    <a:pt x="287566" y="21983"/>
                  </a:lnTo>
                  <a:lnTo>
                    <a:pt x="287578" y="244005"/>
                  </a:lnTo>
                  <a:lnTo>
                    <a:pt x="315417" y="244005"/>
                  </a:lnTo>
                  <a:lnTo>
                    <a:pt x="321767" y="238734"/>
                  </a:lnTo>
                  <a:lnTo>
                    <a:pt x="321767" y="237299"/>
                  </a:lnTo>
                  <a:lnTo>
                    <a:pt x="321767" y="223507"/>
                  </a:lnTo>
                  <a:lnTo>
                    <a:pt x="320217" y="220649"/>
                  </a:lnTo>
                  <a:lnTo>
                    <a:pt x="319443" y="219202"/>
                  </a:lnTo>
                  <a:lnTo>
                    <a:pt x="315010" y="216687"/>
                  </a:lnTo>
                  <a:lnTo>
                    <a:pt x="317855" y="214160"/>
                  </a:lnTo>
                  <a:lnTo>
                    <a:pt x="314998" y="214160"/>
                  </a:lnTo>
                  <a:lnTo>
                    <a:pt x="314998" y="220649"/>
                  </a:lnTo>
                  <a:lnTo>
                    <a:pt x="314998" y="232943"/>
                  </a:lnTo>
                  <a:lnTo>
                    <a:pt x="313728" y="237299"/>
                  </a:lnTo>
                  <a:lnTo>
                    <a:pt x="294424" y="237299"/>
                  </a:lnTo>
                  <a:lnTo>
                    <a:pt x="294424" y="220649"/>
                  </a:lnTo>
                  <a:lnTo>
                    <a:pt x="314998" y="220649"/>
                  </a:lnTo>
                  <a:lnTo>
                    <a:pt x="314998" y="214160"/>
                  </a:lnTo>
                  <a:lnTo>
                    <a:pt x="294424" y="214083"/>
                  </a:lnTo>
                  <a:lnTo>
                    <a:pt x="294424" y="198183"/>
                  </a:lnTo>
                  <a:lnTo>
                    <a:pt x="311505" y="198183"/>
                  </a:lnTo>
                  <a:lnTo>
                    <a:pt x="312585" y="202653"/>
                  </a:lnTo>
                  <a:lnTo>
                    <a:pt x="312585" y="209461"/>
                  </a:lnTo>
                  <a:lnTo>
                    <a:pt x="311505" y="214083"/>
                  </a:lnTo>
                  <a:lnTo>
                    <a:pt x="317893" y="214083"/>
                  </a:lnTo>
                  <a:lnTo>
                    <a:pt x="319354" y="210477"/>
                  </a:lnTo>
                  <a:lnTo>
                    <a:pt x="319354" y="198183"/>
                  </a:lnTo>
                  <a:lnTo>
                    <a:pt x="319354" y="196824"/>
                  </a:lnTo>
                  <a:lnTo>
                    <a:pt x="313143" y="191554"/>
                  </a:lnTo>
                  <a:lnTo>
                    <a:pt x="294944" y="191554"/>
                  </a:lnTo>
                  <a:lnTo>
                    <a:pt x="294944" y="25438"/>
                  </a:lnTo>
                  <a:lnTo>
                    <a:pt x="334772" y="49631"/>
                  </a:lnTo>
                  <a:lnTo>
                    <a:pt x="369366" y="80505"/>
                  </a:lnTo>
                  <a:lnTo>
                    <a:pt x="397827" y="117170"/>
                  </a:lnTo>
                  <a:lnTo>
                    <a:pt x="419265" y="158750"/>
                  </a:lnTo>
                  <a:lnTo>
                    <a:pt x="432727" y="204152"/>
                  </a:lnTo>
                  <a:lnTo>
                    <a:pt x="437489" y="253034"/>
                  </a:lnTo>
                  <a:lnTo>
                    <a:pt x="433349" y="298716"/>
                  </a:lnTo>
                  <a:lnTo>
                    <a:pt x="421449" y="341706"/>
                  </a:lnTo>
                  <a:lnTo>
                    <a:pt x="402513" y="381279"/>
                  </a:lnTo>
                  <a:lnTo>
                    <a:pt x="377266" y="416712"/>
                  </a:lnTo>
                  <a:lnTo>
                    <a:pt x="346443" y="447268"/>
                  </a:lnTo>
                  <a:lnTo>
                    <a:pt x="357187" y="447268"/>
                  </a:lnTo>
                  <a:lnTo>
                    <a:pt x="409308" y="384479"/>
                  </a:lnTo>
                  <a:lnTo>
                    <a:pt x="428574" y="343916"/>
                  </a:lnTo>
                  <a:lnTo>
                    <a:pt x="440677" y="299847"/>
                  </a:lnTo>
                  <a:lnTo>
                    <a:pt x="444868" y="25303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11690946" y="4322354"/>
              <a:ext cx="0" cy="1554480"/>
            </a:xfrm>
            <a:custGeom>
              <a:avLst/>
              <a:gdLst/>
              <a:ahLst/>
              <a:cxnLst/>
              <a:rect l="l" t="t" r="r" b="b"/>
              <a:pathLst>
                <a:path h="1554479">
                  <a:moveTo>
                    <a:pt x="0" y="155448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11697296" y="1245599"/>
              <a:ext cx="0" cy="1432560"/>
            </a:xfrm>
            <a:custGeom>
              <a:avLst/>
              <a:gdLst/>
              <a:ahLst/>
              <a:cxnLst/>
              <a:rect l="l" t="t" r="r" b="b"/>
              <a:pathLst>
                <a:path h="1432560">
                  <a:moveTo>
                    <a:pt x="0" y="1432359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1" name="object 101"/>
          <p:cNvSpPr txBox="1"/>
          <p:nvPr/>
        </p:nvSpPr>
        <p:spPr>
          <a:xfrm>
            <a:off x="11561348" y="2889561"/>
            <a:ext cx="257175" cy="1219835"/>
          </a:xfrm>
          <a:prstGeom prst="rect">
            <a:avLst/>
          </a:prstGeom>
        </p:spPr>
        <p:txBody>
          <a:bodyPr vert="vert270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20" dirty="0">
                <a:latin typeface="Verdana"/>
                <a:cs typeface="Verdana"/>
              </a:rPr>
              <a:t>BVB</a:t>
            </a:r>
            <a:r>
              <a:rPr sz="1500" spc="-10" dirty="0">
                <a:latin typeface="Verdana"/>
                <a:cs typeface="Verdana"/>
              </a:rPr>
              <a:t>I</a:t>
            </a:r>
            <a:r>
              <a:rPr sz="1500" spc="-15" dirty="0">
                <a:latin typeface="Verdana"/>
                <a:cs typeface="Verdana"/>
              </a:rPr>
              <a:t>NF</a:t>
            </a:r>
            <a:r>
              <a:rPr sz="1500" spc="-45" dirty="0">
                <a:latin typeface="Verdana"/>
                <a:cs typeface="Verdana"/>
              </a:rPr>
              <a:t>O</a:t>
            </a:r>
            <a:r>
              <a:rPr sz="1500" spc="-15" dirty="0">
                <a:latin typeface="Verdana"/>
                <a:cs typeface="Verdana"/>
              </a:rPr>
              <a:t>.</a:t>
            </a:r>
            <a:r>
              <a:rPr sz="1500" spc="-25" dirty="0">
                <a:latin typeface="Verdana"/>
                <a:cs typeface="Verdana"/>
              </a:rPr>
              <a:t>R</a:t>
            </a:r>
            <a:r>
              <a:rPr sz="1500" dirty="0">
                <a:latin typeface="Verdana"/>
                <a:cs typeface="Verdana"/>
              </a:rPr>
              <a:t>U</a:t>
            </a:r>
            <a:endParaRPr sz="1500">
              <a:latin typeface="Verdana"/>
              <a:cs typeface="Verdana"/>
            </a:endParaRPr>
          </a:p>
        </p:txBody>
      </p:sp>
      <p:grpSp>
        <p:nvGrpSpPr>
          <p:cNvPr id="102" name="object 102"/>
          <p:cNvGrpSpPr/>
          <p:nvPr/>
        </p:nvGrpSpPr>
        <p:grpSpPr>
          <a:xfrm>
            <a:off x="121920" y="4099559"/>
            <a:ext cx="11454765" cy="2758440"/>
            <a:chOff x="121920" y="4099559"/>
            <a:chExt cx="11454765" cy="2758440"/>
          </a:xfrm>
        </p:grpSpPr>
        <p:pic>
          <p:nvPicPr>
            <p:cNvPr id="103" name="object 103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121920" y="4099559"/>
              <a:ext cx="11454384" cy="2758440"/>
            </a:xfrm>
            <a:prstGeom prst="rect">
              <a:avLst/>
            </a:prstGeom>
          </p:spPr>
        </p:pic>
        <p:sp>
          <p:nvSpPr>
            <p:cNvPr id="104" name="object 104"/>
            <p:cNvSpPr/>
            <p:nvPr/>
          </p:nvSpPr>
          <p:spPr>
            <a:xfrm>
              <a:off x="773733" y="4689566"/>
              <a:ext cx="10149840" cy="1737360"/>
            </a:xfrm>
            <a:custGeom>
              <a:avLst/>
              <a:gdLst/>
              <a:ahLst/>
              <a:cxnLst/>
              <a:rect l="l" t="t" r="r" b="b"/>
              <a:pathLst>
                <a:path w="10149840" h="1737360">
                  <a:moveTo>
                    <a:pt x="9860285" y="0"/>
                  </a:moveTo>
                  <a:lnTo>
                    <a:pt x="289554" y="0"/>
                  </a:lnTo>
                  <a:lnTo>
                    <a:pt x="242587" y="3789"/>
                  </a:lnTo>
                  <a:lnTo>
                    <a:pt x="198032" y="14761"/>
                  </a:lnTo>
                  <a:lnTo>
                    <a:pt x="156487" y="32319"/>
                  </a:lnTo>
                  <a:lnTo>
                    <a:pt x="118547" y="55867"/>
                  </a:lnTo>
                  <a:lnTo>
                    <a:pt x="84808" y="84808"/>
                  </a:lnTo>
                  <a:lnTo>
                    <a:pt x="55867" y="118547"/>
                  </a:lnTo>
                  <a:lnTo>
                    <a:pt x="32319" y="156488"/>
                  </a:lnTo>
                  <a:lnTo>
                    <a:pt x="14761" y="198033"/>
                  </a:lnTo>
                  <a:lnTo>
                    <a:pt x="3789" y="242588"/>
                  </a:lnTo>
                  <a:lnTo>
                    <a:pt x="0" y="289556"/>
                  </a:lnTo>
                  <a:lnTo>
                    <a:pt x="0" y="1447803"/>
                  </a:lnTo>
                  <a:lnTo>
                    <a:pt x="3789" y="1494770"/>
                  </a:lnTo>
                  <a:lnTo>
                    <a:pt x="14761" y="1539325"/>
                  </a:lnTo>
                  <a:lnTo>
                    <a:pt x="32319" y="1580871"/>
                  </a:lnTo>
                  <a:lnTo>
                    <a:pt x="55867" y="1618811"/>
                  </a:lnTo>
                  <a:lnTo>
                    <a:pt x="84808" y="1652550"/>
                  </a:lnTo>
                  <a:lnTo>
                    <a:pt x="118547" y="1681491"/>
                  </a:lnTo>
                  <a:lnTo>
                    <a:pt x="156487" y="1705039"/>
                  </a:lnTo>
                  <a:lnTo>
                    <a:pt x="198032" y="1722597"/>
                  </a:lnTo>
                  <a:lnTo>
                    <a:pt x="242587" y="1733569"/>
                  </a:lnTo>
                  <a:lnTo>
                    <a:pt x="289554" y="1737359"/>
                  </a:lnTo>
                  <a:lnTo>
                    <a:pt x="9860285" y="1737359"/>
                  </a:lnTo>
                  <a:lnTo>
                    <a:pt x="9907252" y="1733569"/>
                  </a:lnTo>
                  <a:lnTo>
                    <a:pt x="9951806" y="1722597"/>
                  </a:lnTo>
                  <a:lnTo>
                    <a:pt x="9993352" y="1705039"/>
                  </a:lnTo>
                  <a:lnTo>
                    <a:pt x="10031292" y="1681491"/>
                  </a:lnTo>
                  <a:lnTo>
                    <a:pt x="10065031" y="1652550"/>
                  </a:lnTo>
                  <a:lnTo>
                    <a:pt x="10093972" y="1618811"/>
                  </a:lnTo>
                  <a:lnTo>
                    <a:pt x="10117520" y="1580871"/>
                  </a:lnTo>
                  <a:lnTo>
                    <a:pt x="10135078" y="1539325"/>
                  </a:lnTo>
                  <a:lnTo>
                    <a:pt x="10146050" y="1494770"/>
                  </a:lnTo>
                  <a:lnTo>
                    <a:pt x="10149840" y="1447803"/>
                  </a:lnTo>
                  <a:lnTo>
                    <a:pt x="10149840" y="289556"/>
                  </a:lnTo>
                  <a:lnTo>
                    <a:pt x="10146050" y="242588"/>
                  </a:lnTo>
                  <a:lnTo>
                    <a:pt x="10135078" y="198033"/>
                  </a:lnTo>
                  <a:lnTo>
                    <a:pt x="10117520" y="156488"/>
                  </a:lnTo>
                  <a:lnTo>
                    <a:pt x="10093972" y="118547"/>
                  </a:lnTo>
                  <a:lnTo>
                    <a:pt x="10065031" y="84808"/>
                  </a:lnTo>
                  <a:lnTo>
                    <a:pt x="10031292" y="55867"/>
                  </a:lnTo>
                  <a:lnTo>
                    <a:pt x="9993352" y="32319"/>
                  </a:lnTo>
                  <a:lnTo>
                    <a:pt x="9951806" y="14761"/>
                  </a:lnTo>
                  <a:lnTo>
                    <a:pt x="9907252" y="3789"/>
                  </a:lnTo>
                  <a:lnTo>
                    <a:pt x="9860285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773733" y="4689566"/>
              <a:ext cx="10149840" cy="1737360"/>
            </a:xfrm>
            <a:custGeom>
              <a:avLst/>
              <a:gdLst/>
              <a:ahLst/>
              <a:cxnLst/>
              <a:rect l="l" t="t" r="r" b="b"/>
              <a:pathLst>
                <a:path w="10149840" h="1737360">
                  <a:moveTo>
                    <a:pt x="0" y="289556"/>
                  </a:moveTo>
                  <a:lnTo>
                    <a:pt x="3789" y="242588"/>
                  </a:lnTo>
                  <a:lnTo>
                    <a:pt x="14761" y="198034"/>
                  </a:lnTo>
                  <a:lnTo>
                    <a:pt x="32319" y="156488"/>
                  </a:lnTo>
                  <a:lnTo>
                    <a:pt x="55867" y="118548"/>
                  </a:lnTo>
                  <a:lnTo>
                    <a:pt x="84808" y="84809"/>
                  </a:lnTo>
                  <a:lnTo>
                    <a:pt x="118547" y="55867"/>
                  </a:lnTo>
                  <a:lnTo>
                    <a:pt x="156487" y="32319"/>
                  </a:lnTo>
                  <a:lnTo>
                    <a:pt x="198032" y="14761"/>
                  </a:lnTo>
                  <a:lnTo>
                    <a:pt x="242587" y="3789"/>
                  </a:lnTo>
                  <a:lnTo>
                    <a:pt x="289554" y="0"/>
                  </a:lnTo>
                  <a:lnTo>
                    <a:pt x="9860286" y="0"/>
                  </a:lnTo>
                  <a:lnTo>
                    <a:pt x="9907253" y="3789"/>
                  </a:lnTo>
                  <a:lnTo>
                    <a:pt x="9951807" y="14761"/>
                  </a:lnTo>
                  <a:lnTo>
                    <a:pt x="9993352" y="32319"/>
                  </a:lnTo>
                  <a:lnTo>
                    <a:pt x="10031292" y="55867"/>
                  </a:lnTo>
                  <a:lnTo>
                    <a:pt x="10065031" y="84809"/>
                  </a:lnTo>
                  <a:lnTo>
                    <a:pt x="10093972" y="118548"/>
                  </a:lnTo>
                  <a:lnTo>
                    <a:pt x="10117520" y="156488"/>
                  </a:lnTo>
                  <a:lnTo>
                    <a:pt x="10135078" y="198034"/>
                  </a:lnTo>
                  <a:lnTo>
                    <a:pt x="10146050" y="242588"/>
                  </a:lnTo>
                  <a:lnTo>
                    <a:pt x="10149840" y="289556"/>
                  </a:lnTo>
                  <a:lnTo>
                    <a:pt x="10149840" y="1447804"/>
                  </a:lnTo>
                  <a:lnTo>
                    <a:pt x="10146050" y="1494771"/>
                  </a:lnTo>
                  <a:lnTo>
                    <a:pt x="10135078" y="1539325"/>
                  </a:lnTo>
                  <a:lnTo>
                    <a:pt x="10117520" y="1580871"/>
                  </a:lnTo>
                  <a:lnTo>
                    <a:pt x="10093972" y="1618811"/>
                  </a:lnTo>
                  <a:lnTo>
                    <a:pt x="10065031" y="1652550"/>
                  </a:lnTo>
                  <a:lnTo>
                    <a:pt x="10031292" y="1681492"/>
                  </a:lnTo>
                  <a:lnTo>
                    <a:pt x="9993352" y="1705040"/>
                  </a:lnTo>
                  <a:lnTo>
                    <a:pt x="9951807" y="1722598"/>
                  </a:lnTo>
                  <a:lnTo>
                    <a:pt x="9907253" y="1733570"/>
                  </a:lnTo>
                  <a:lnTo>
                    <a:pt x="9860286" y="1737360"/>
                  </a:lnTo>
                  <a:lnTo>
                    <a:pt x="289554" y="1737360"/>
                  </a:lnTo>
                  <a:lnTo>
                    <a:pt x="242587" y="1733570"/>
                  </a:lnTo>
                  <a:lnTo>
                    <a:pt x="198032" y="1722598"/>
                  </a:lnTo>
                  <a:lnTo>
                    <a:pt x="156487" y="1705040"/>
                  </a:lnTo>
                  <a:lnTo>
                    <a:pt x="118547" y="1681492"/>
                  </a:lnTo>
                  <a:lnTo>
                    <a:pt x="84808" y="1652550"/>
                  </a:lnTo>
                  <a:lnTo>
                    <a:pt x="55867" y="1618811"/>
                  </a:lnTo>
                  <a:lnTo>
                    <a:pt x="32319" y="1580871"/>
                  </a:lnTo>
                  <a:lnTo>
                    <a:pt x="14761" y="1539325"/>
                  </a:lnTo>
                  <a:lnTo>
                    <a:pt x="3789" y="1494771"/>
                  </a:lnTo>
                  <a:lnTo>
                    <a:pt x="0" y="1447804"/>
                  </a:lnTo>
                  <a:lnTo>
                    <a:pt x="0" y="289556"/>
                  </a:lnTo>
                  <a:close/>
                </a:path>
              </a:pathLst>
            </a:custGeom>
            <a:ln w="635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5753403" y="4329850"/>
              <a:ext cx="190500" cy="360045"/>
            </a:xfrm>
            <a:custGeom>
              <a:avLst/>
              <a:gdLst/>
              <a:ahLst/>
              <a:cxnLst/>
              <a:rect l="l" t="t" r="r" b="b"/>
              <a:pathLst>
                <a:path w="190500" h="360045">
                  <a:moveTo>
                    <a:pt x="63499" y="169215"/>
                  </a:moveTo>
                  <a:lnTo>
                    <a:pt x="0" y="169216"/>
                  </a:lnTo>
                  <a:lnTo>
                    <a:pt x="95250" y="359716"/>
                  </a:lnTo>
                  <a:lnTo>
                    <a:pt x="174624" y="200966"/>
                  </a:lnTo>
                  <a:lnTo>
                    <a:pt x="63500" y="200966"/>
                  </a:lnTo>
                  <a:lnTo>
                    <a:pt x="63499" y="169215"/>
                  </a:lnTo>
                  <a:close/>
                </a:path>
                <a:path w="190500" h="360045">
                  <a:moveTo>
                    <a:pt x="126999" y="169215"/>
                  </a:moveTo>
                  <a:lnTo>
                    <a:pt x="63499" y="169215"/>
                  </a:lnTo>
                  <a:lnTo>
                    <a:pt x="63500" y="200966"/>
                  </a:lnTo>
                  <a:lnTo>
                    <a:pt x="127000" y="200966"/>
                  </a:lnTo>
                  <a:lnTo>
                    <a:pt x="126999" y="169215"/>
                  </a:lnTo>
                  <a:close/>
                </a:path>
                <a:path w="190500" h="360045">
                  <a:moveTo>
                    <a:pt x="190500" y="169214"/>
                  </a:moveTo>
                  <a:lnTo>
                    <a:pt x="126999" y="169215"/>
                  </a:lnTo>
                  <a:lnTo>
                    <a:pt x="127000" y="200966"/>
                  </a:lnTo>
                  <a:lnTo>
                    <a:pt x="174624" y="200966"/>
                  </a:lnTo>
                  <a:lnTo>
                    <a:pt x="190500" y="169214"/>
                  </a:lnTo>
                  <a:close/>
                </a:path>
                <a:path w="190500" h="360045">
                  <a:moveTo>
                    <a:pt x="126998" y="0"/>
                  </a:moveTo>
                  <a:lnTo>
                    <a:pt x="63498" y="1"/>
                  </a:lnTo>
                  <a:lnTo>
                    <a:pt x="63499" y="169215"/>
                  </a:lnTo>
                  <a:lnTo>
                    <a:pt x="126999" y="169215"/>
                  </a:lnTo>
                  <a:lnTo>
                    <a:pt x="1269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7" name="object 107"/>
          <p:cNvSpPr txBox="1"/>
          <p:nvPr/>
        </p:nvSpPr>
        <p:spPr>
          <a:xfrm>
            <a:off x="1074540" y="5390388"/>
            <a:ext cx="9969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45" dirty="0">
                <a:latin typeface="Trebuchet MS"/>
                <a:cs typeface="Trebuchet MS"/>
              </a:rPr>
              <a:t>Уч</a:t>
            </a:r>
            <a:r>
              <a:rPr sz="2000" b="1" spc="60" dirty="0">
                <a:latin typeface="Trebuchet MS"/>
                <a:cs typeface="Trebuchet MS"/>
              </a:rPr>
              <a:t>ен</a:t>
            </a:r>
            <a:r>
              <a:rPr sz="2000" b="1" spc="65" dirty="0">
                <a:latin typeface="Trebuchet MS"/>
                <a:cs typeface="Trebuchet MS"/>
              </a:rPr>
              <a:t>и</a:t>
            </a:r>
            <a:r>
              <a:rPr sz="2000" b="1" spc="130" dirty="0">
                <a:latin typeface="Trebuchet MS"/>
                <a:cs typeface="Trebuchet MS"/>
              </a:rPr>
              <a:t>к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09" name="object 10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">
              <a:lnSpc>
                <a:spcPts val="1325"/>
              </a:lnSpc>
            </a:pPr>
            <a:r>
              <a:rPr spc="-50" dirty="0"/>
              <a:t>10</a:t>
            </a:r>
          </a:p>
        </p:txBody>
      </p:sp>
      <p:sp>
        <p:nvSpPr>
          <p:cNvPr id="108" name="object 108"/>
          <p:cNvSpPr txBox="1"/>
          <p:nvPr/>
        </p:nvSpPr>
        <p:spPr>
          <a:xfrm>
            <a:off x="4294535" y="4799076"/>
            <a:ext cx="5703570" cy="15220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98450" marR="128905" indent="-285750">
              <a:lnSpc>
                <a:spcPct val="101400"/>
              </a:lnSpc>
              <a:spcBef>
                <a:spcPts val="75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40" dirty="0">
                <a:latin typeface="Verdana"/>
                <a:cs typeface="Verdana"/>
              </a:rPr>
              <a:t>Обзор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20" dirty="0">
                <a:latin typeface="Verdana"/>
                <a:cs typeface="Verdana"/>
              </a:rPr>
              <a:t>своего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образовательного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трекера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с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расширенной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статистикой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результатов</a:t>
            </a:r>
            <a:endParaRPr sz="1400">
              <a:latin typeface="Verdana"/>
              <a:cs typeface="Verdana"/>
            </a:endParaRPr>
          </a:p>
          <a:p>
            <a:pPr marL="298450" indent="-285750">
              <a:lnSpc>
                <a:spcPts val="1610"/>
              </a:lnSpc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dirty="0">
                <a:latin typeface="Verdana"/>
                <a:cs typeface="Verdana"/>
              </a:rPr>
              <a:t>Д</a:t>
            </a:r>
            <a:r>
              <a:rPr sz="1400" spc="-15" dirty="0">
                <a:latin typeface="Verdana"/>
                <a:cs typeface="Verdana"/>
              </a:rPr>
              <a:t>в</a:t>
            </a:r>
            <a:r>
              <a:rPr sz="1400" spc="-10" dirty="0">
                <a:latin typeface="Verdana"/>
                <a:cs typeface="Verdana"/>
              </a:rPr>
              <a:t>у</a:t>
            </a:r>
            <a:r>
              <a:rPr sz="1400" spc="-30" dirty="0">
                <a:latin typeface="Verdana"/>
                <a:cs typeface="Verdana"/>
              </a:rPr>
              <a:t>х</a:t>
            </a:r>
            <a:r>
              <a:rPr sz="1400" spc="30" dirty="0">
                <a:latin typeface="Verdana"/>
                <a:cs typeface="Verdana"/>
              </a:rPr>
              <a:t>э</a:t>
            </a:r>
            <a:r>
              <a:rPr sz="1400" spc="-15" dirty="0">
                <a:latin typeface="Verdana"/>
                <a:cs typeface="Verdana"/>
              </a:rPr>
              <a:t>та</a:t>
            </a:r>
            <a:r>
              <a:rPr sz="1400" spc="-35" dirty="0">
                <a:latin typeface="Verdana"/>
                <a:cs typeface="Verdana"/>
              </a:rPr>
              <a:t>п</a:t>
            </a:r>
            <a:r>
              <a:rPr sz="1400" spc="-20" dirty="0">
                <a:latin typeface="Verdana"/>
                <a:cs typeface="Verdana"/>
              </a:rPr>
              <a:t>н</a:t>
            </a:r>
            <a:r>
              <a:rPr sz="1400" spc="-55" dirty="0">
                <a:latin typeface="Verdana"/>
                <a:cs typeface="Verdana"/>
              </a:rPr>
              <a:t>ы</a:t>
            </a:r>
            <a:r>
              <a:rPr sz="1400" spc="-10" dirty="0">
                <a:latin typeface="Verdana"/>
                <a:cs typeface="Verdana"/>
              </a:rPr>
              <a:t>е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35" dirty="0">
                <a:latin typeface="Verdana"/>
                <a:cs typeface="Verdana"/>
              </a:rPr>
              <a:t>д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35" dirty="0">
                <a:latin typeface="Verdana"/>
                <a:cs typeface="Verdana"/>
              </a:rPr>
              <a:t>а</a:t>
            </a:r>
            <a:r>
              <a:rPr sz="1400" spc="-15" dirty="0">
                <a:latin typeface="Verdana"/>
                <a:cs typeface="Verdana"/>
              </a:rPr>
              <a:t>г</a:t>
            </a:r>
            <a:r>
              <a:rPr sz="1400" spc="-20" dirty="0">
                <a:latin typeface="Verdana"/>
                <a:cs typeface="Verdana"/>
              </a:rPr>
              <a:t>н</a:t>
            </a:r>
            <a:r>
              <a:rPr sz="1400" spc="45" dirty="0">
                <a:latin typeface="Verdana"/>
                <a:cs typeface="Verdana"/>
              </a:rPr>
              <a:t>о</a:t>
            </a:r>
            <a:r>
              <a:rPr sz="1400" spc="50" dirty="0">
                <a:latin typeface="Verdana"/>
                <a:cs typeface="Verdana"/>
              </a:rPr>
              <a:t>с</a:t>
            </a:r>
            <a:r>
              <a:rPr sz="1400" spc="-5" dirty="0">
                <a:latin typeface="Verdana"/>
                <a:cs typeface="Verdana"/>
              </a:rPr>
              <a:t>ти</a:t>
            </a:r>
            <a:r>
              <a:rPr sz="1400" spc="-30" dirty="0">
                <a:latin typeface="Verdana"/>
                <a:cs typeface="Verdana"/>
              </a:rPr>
              <a:t>к</a:t>
            </a:r>
            <a:r>
              <a:rPr sz="1400" spc="-15" dirty="0">
                <a:latin typeface="Verdana"/>
                <a:cs typeface="Verdana"/>
              </a:rPr>
              <a:t>и</a:t>
            </a:r>
            <a:endParaRPr sz="1400">
              <a:latin typeface="Verdana"/>
              <a:cs typeface="Verdana"/>
            </a:endParaRPr>
          </a:p>
          <a:p>
            <a:pPr marL="298450" indent="-285750">
              <a:lnSpc>
                <a:spcPct val="100000"/>
              </a:lnSpc>
              <a:spcBef>
                <a:spcPts val="25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-15" dirty="0">
                <a:latin typeface="Verdana"/>
                <a:cs typeface="Verdana"/>
              </a:rPr>
              <a:t>Двухэтапный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всероссийский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профориентационный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урок</a:t>
            </a:r>
            <a:endParaRPr sz="1400">
              <a:latin typeface="Verdana"/>
              <a:cs typeface="Verdana"/>
            </a:endParaRPr>
          </a:p>
          <a:p>
            <a:pPr marL="298450" indent="-285750">
              <a:lnSpc>
                <a:spcPct val="100000"/>
              </a:lnSpc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5" dirty="0">
                <a:latin typeface="Verdana"/>
                <a:cs typeface="Verdana"/>
              </a:rPr>
              <a:t>Профориентационные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мероприятия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с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рефлексией</a:t>
            </a:r>
            <a:endParaRPr sz="1400">
              <a:latin typeface="Verdana"/>
              <a:cs typeface="Verdana"/>
            </a:endParaRPr>
          </a:p>
          <a:p>
            <a:pPr marL="298450" marR="5080" indent="-285750">
              <a:lnSpc>
                <a:spcPct val="101400"/>
              </a:lnSpc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-5" dirty="0">
                <a:latin typeface="Verdana"/>
                <a:cs typeface="Verdana"/>
              </a:rPr>
              <a:t>Рекомендации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по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профориентации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на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основе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результатов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прохождения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образовательного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трека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48241" y="3608291"/>
            <a:ext cx="2761676" cy="276167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47098" y="2101596"/>
            <a:ext cx="342201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u="sng" spc="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Примерочная</a:t>
            </a:r>
            <a:r>
              <a:rPr sz="2000" b="1" u="sng" spc="-4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1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профессий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7098" y="2763011"/>
            <a:ext cx="40919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u="sng" spc="10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Каталог</a:t>
            </a:r>
            <a:r>
              <a:rPr sz="2000" b="1" u="sng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Профессий</a:t>
            </a:r>
            <a:r>
              <a:rPr sz="2000" b="1" u="sng" spc="-1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1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будущего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7098" y="3393947"/>
            <a:ext cx="7287259" cy="1348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100"/>
              </a:spcBef>
            </a:pPr>
            <a:r>
              <a:rPr sz="2000" b="1" u="sng" spc="-33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11</a:t>
            </a:r>
            <a:r>
              <a:rPr sz="2000" b="1" u="sng" spc="-27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7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советов,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как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0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помочь</a:t>
            </a:r>
            <a:r>
              <a:rPr sz="2000" b="1" u="sng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0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ребенку</a:t>
            </a:r>
            <a:r>
              <a:rPr sz="2000" b="1" u="sng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в</a:t>
            </a:r>
            <a:r>
              <a:rPr sz="2000" b="1" u="sng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4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выборе</a:t>
            </a:r>
            <a:r>
              <a:rPr sz="2000" b="1" u="sng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2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профессии? </a:t>
            </a:r>
            <a:r>
              <a:rPr sz="2000" b="1" spc="-590" dirty="0">
                <a:latin typeface="Trebuchet MS"/>
                <a:cs typeface="Trebuchet MS"/>
              </a:rPr>
              <a:t> </a:t>
            </a:r>
            <a:r>
              <a:rPr sz="2000" b="1" u="sng" spc="13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И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1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Профориентационный</a:t>
            </a:r>
            <a:r>
              <a:rPr sz="2000" b="1" u="sng" spc="-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7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битест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3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b="1" u="sng" spc="1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Ролик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8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о</a:t>
            </a:r>
            <a:r>
              <a:rPr sz="2000" b="1" u="sng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0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проекте</a:t>
            </a:r>
            <a:r>
              <a:rPr sz="2000" b="1" u="sng" spc="-1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95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«Билет</a:t>
            </a:r>
            <a:r>
              <a:rPr sz="2000" b="1" u="sng" spc="-2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в</a:t>
            </a:r>
            <a:r>
              <a:rPr sz="2000" b="1" u="sng" spc="-10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 </a:t>
            </a:r>
            <a:r>
              <a:rPr sz="2000" b="1" u="sng" spc="114" dirty="0">
                <a:uFill>
                  <a:solidFill>
                    <a:srgbClr val="000000"/>
                  </a:solidFill>
                </a:uFill>
                <a:latin typeface="Trebuchet MS"/>
                <a:cs typeface="Trebuchet MS"/>
              </a:rPr>
              <a:t>будущее»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46112" y="385571"/>
            <a:ext cx="3446145" cy="998219"/>
          </a:xfrm>
          <a:prstGeom prst="rect">
            <a:avLst/>
          </a:prstGeom>
        </p:spPr>
        <p:txBody>
          <a:bodyPr vert="horz" wrap="square" lIns="0" tIns="514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spc="235" dirty="0">
                <a:solidFill>
                  <a:srgbClr val="2B2B2B"/>
                </a:solidFill>
              </a:rPr>
              <a:t>Приложения</a:t>
            </a:r>
          </a:p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z="2000" spc="110" dirty="0">
                <a:solidFill>
                  <a:srgbClr val="2B2B2B"/>
                </a:solidFill>
              </a:rPr>
              <a:t>Материалы</a:t>
            </a:r>
            <a:r>
              <a:rPr sz="2000" spc="-45" dirty="0">
                <a:solidFill>
                  <a:srgbClr val="2B2B2B"/>
                </a:solidFill>
              </a:rPr>
              <a:t> </a:t>
            </a:r>
            <a:r>
              <a:rPr sz="2000" spc="110" dirty="0">
                <a:solidFill>
                  <a:srgbClr val="2B2B2B"/>
                </a:solidFill>
              </a:rPr>
              <a:t>проекта</a:t>
            </a:r>
            <a:endParaRPr sz="2000"/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99759" y="3977640"/>
            <a:ext cx="1383791" cy="1316736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8482711" y="0"/>
            <a:ext cx="3709670" cy="3175635"/>
            <a:chOff x="8482711" y="0"/>
            <a:chExt cx="3709670" cy="3175635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41381" y="0"/>
              <a:ext cx="3050618" cy="317519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8495411" y="488713"/>
              <a:ext cx="2073275" cy="2073275"/>
            </a:xfrm>
            <a:custGeom>
              <a:avLst/>
              <a:gdLst/>
              <a:ahLst/>
              <a:cxnLst/>
              <a:rect l="l" t="t" r="r" b="b"/>
              <a:pathLst>
                <a:path w="2073275" h="2073275">
                  <a:moveTo>
                    <a:pt x="768302" y="2037612"/>
                  </a:moveTo>
                  <a:lnTo>
                    <a:pt x="721469" y="2023895"/>
                  </a:lnTo>
                  <a:lnTo>
                    <a:pt x="675772" y="2008181"/>
                  </a:lnTo>
                  <a:lnTo>
                    <a:pt x="631247" y="1990532"/>
                  </a:lnTo>
                  <a:lnTo>
                    <a:pt x="587928" y="1971007"/>
                  </a:lnTo>
                  <a:lnTo>
                    <a:pt x="545850" y="1949669"/>
                  </a:lnTo>
                  <a:lnTo>
                    <a:pt x="505050" y="1926577"/>
                  </a:lnTo>
                  <a:lnTo>
                    <a:pt x="465561" y="1901793"/>
                  </a:lnTo>
                  <a:lnTo>
                    <a:pt x="427420" y="1875378"/>
                  </a:lnTo>
                  <a:lnTo>
                    <a:pt x="390661" y="1847393"/>
                  </a:lnTo>
                  <a:lnTo>
                    <a:pt x="355320" y="1817898"/>
                  </a:lnTo>
                  <a:lnTo>
                    <a:pt x="321432" y="1786955"/>
                  </a:lnTo>
                  <a:lnTo>
                    <a:pt x="289032" y="1754625"/>
                  </a:lnTo>
                  <a:lnTo>
                    <a:pt x="258155" y="1720968"/>
                  </a:lnTo>
                  <a:lnTo>
                    <a:pt x="228836" y="1686046"/>
                  </a:lnTo>
                  <a:lnTo>
                    <a:pt x="201112" y="1649919"/>
                  </a:lnTo>
                  <a:lnTo>
                    <a:pt x="175015" y="1612649"/>
                  </a:lnTo>
                  <a:lnTo>
                    <a:pt x="150583" y="1574296"/>
                  </a:lnTo>
                  <a:lnTo>
                    <a:pt x="127850" y="1534922"/>
                  </a:lnTo>
                  <a:lnTo>
                    <a:pt x="106852" y="1494586"/>
                  </a:lnTo>
                  <a:lnTo>
                    <a:pt x="87623" y="1453351"/>
                  </a:lnTo>
                  <a:lnTo>
                    <a:pt x="70199" y="1411277"/>
                  </a:lnTo>
                  <a:lnTo>
                    <a:pt x="54615" y="1368426"/>
                  </a:lnTo>
                  <a:lnTo>
                    <a:pt x="40905" y="1324857"/>
                  </a:lnTo>
                  <a:lnTo>
                    <a:pt x="29107" y="1280633"/>
                  </a:lnTo>
                  <a:lnTo>
                    <a:pt x="19253" y="1235813"/>
                  </a:lnTo>
                  <a:lnTo>
                    <a:pt x="11381" y="1190460"/>
                  </a:lnTo>
                  <a:lnTo>
                    <a:pt x="5524" y="1144633"/>
                  </a:lnTo>
                  <a:lnTo>
                    <a:pt x="1719" y="1098394"/>
                  </a:lnTo>
                  <a:lnTo>
                    <a:pt x="0" y="1051804"/>
                  </a:lnTo>
                  <a:lnTo>
                    <a:pt x="402" y="1004924"/>
                  </a:lnTo>
                  <a:lnTo>
                    <a:pt x="2961" y="957815"/>
                  </a:lnTo>
                  <a:lnTo>
                    <a:pt x="7711" y="910537"/>
                  </a:lnTo>
                  <a:lnTo>
                    <a:pt x="14689" y="863152"/>
                  </a:lnTo>
                  <a:lnTo>
                    <a:pt x="23929" y="815720"/>
                  </a:lnTo>
                  <a:lnTo>
                    <a:pt x="35467" y="768303"/>
                  </a:lnTo>
                  <a:lnTo>
                    <a:pt x="49184" y="721470"/>
                  </a:lnTo>
                  <a:lnTo>
                    <a:pt x="64897" y="675773"/>
                  </a:lnTo>
                  <a:lnTo>
                    <a:pt x="82547" y="631247"/>
                  </a:lnTo>
                  <a:lnTo>
                    <a:pt x="102071" y="587928"/>
                  </a:lnTo>
                  <a:lnTo>
                    <a:pt x="123410" y="545851"/>
                  </a:lnTo>
                  <a:lnTo>
                    <a:pt x="146502" y="505050"/>
                  </a:lnTo>
                  <a:lnTo>
                    <a:pt x="171286" y="465562"/>
                  </a:lnTo>
                  <a:lnTo>
                    <a:pt x="197701" y="427420"/>
                  </a:lnTo>
                  <a:lnTo>
                    <a:pt x="225686" y="390662"/>
                  </a:lnTo>
                  <a:lnTo>
                    <a:pt x="255181" y="355321"/>
                  </a:lnTo>
                  <a:lnTo>
                    <a:pt x="286124" y="321432"/>
                  </a:lnTo>
                  <a:lnTo>
                    <a:pt x="318454" y="289032"/>
                  </a:lnTo>
                  <a:lnTo>
                    <a:pt x="352111" y="258155"/>
                  </a:lnTo>
                  <a:lnTo>
                    <a:pt x="387033" y="228837"/>
                  </a:lnTo>
                  <a:lnTo>
                    <a:pt x="423160" y="201112"/>
                  </a:lnTo>
                  <a:lnTo>
                    <a:pt x="460430" y="175016"/>
                  </a:lnTo>
                  <a:lnTo>
                    <a:pt x="498783" y="150584"/>
                  </a:lnTo>
                  <a:lnTo>
                    <a:pt x="538157" y="127851"/>
                  </a:lnTo>
                  <a:lnTo>
                    <a:pt x="578493" y="106852"/>
                  </a:lnTo>
                  <a:lnTo>
                    <a:pt x="619728" y="87623"/>
                  </a:lnTo>
                  <a:lnTo>
                    <a:pt x="661801" y="70199"/>
                  </a:lnTo>
                  <a:lnTo>
                    <a:pt x="704653" y="54615"/>
                  </a:lnTo>
                  <a:lnTo>
                    <a:pt x="748222" y="40905"/>
                  </a:lnTo>
                  <a:lnTo>
                    <a:pt x="792446" y="29107"/>
                  </a:lnTo>
                  <a:lnTo>
                    <a:pt x="837266" y="19253"/>
                  </a:lnTo>
                  <a:lnTo>
                    <a:pt x="882619" y="11381"/>
                  </a:lnTo>
                  <a:lnTo>
                    <a:pt x="928446" y="5524"/>
                  </a:lnTo>
                  <a:lnTo>
                    <a:pt x="974684" y="1719"/>
                  </a:lnTo>
                  <a:lnTo>
                    <a:pt x="1021274" y="0"/>
                  </a:lnTo>
                  <a:lnTo>
                    <a:pt x="1068155" y="402"/>
                  </a:lnTo>
                  <a:lnTo>
                    <a:pt x="1115264" y="2961"/>
                  </a:lnTo>
                  <a:lnTo>
                    <a:pt x="1162542" y="7711"/>
                  </a:lnTo>
                  <a:lnTo>
                    <a:pt x="1209927" y="14689"/>
                  </a:lnTo>
                  <a:lnTo>
                    <a:pt x="1257358" y="23929"/>
                  </a:lnTo>
                  <a:lnTo>
                    <a:pt x="1304775" y="35467"/>
                  </a:lnTo>
                  <a:lnTo>
                    <a:pt x="1351609" y="49184"/>
                  </a:lnTo>
                  <a:lnTo>
                    <a:pt x="1397306" y="64897"/>
                  </a:lnTo>
                  <a:lnTo>
                    <a:pt x="1441831" y="82547"/>
                  </a:lnTo>
                  <a:lnTo>
                    <a:pt x="1485151" y="102071"/>
                  </a:lnTo>
                  <a:lnTo>
                    <a:pt x="1527228" y="123410"/>
                  </a:lnTo>
                  <a:lnTo>
                    <a:pt x="1568029" y="146502"/>
                  </a:lnTo>
                  <a:lnTo>
                    <a:pt x="1607517" y="171286"/>
                  </a:lnTo>
                  <a:lnTo>
                    <a:pt x="1645658" y="197701"/>
                  </a:lnTo>
                  <a:lnTo>
                    <a:pt x="1682417" y="225686"/>
                  </a:lnTo>
                  <a:lnTo>
                    <a:pt x="1717758" y="255181"/>
                  </a:lnTo>
                  <a:lnTo>
                    <a:pt x="1751646" y="286124"/>
                  </a:lnTo>
                  <a:lnTo>
                    <a:pt x="1784047" y="318454"/>
                  </a:lnTo>
                  <a:lnTo>
                    <a:pt x="1814924" y="352111"/>
                  </a:lnTo>
                  <a:lnTo>
                    <a:pt x="1844242" y="387033"/>
                  </a:lnTo>
                  <a:lnTo>
                    <a:pt x="1871967" y="423160"/>
                  </a:lnTo>
                  <a:lnTo>
                    <a:pt x="1898063" y="460430"/>
                  </a:lnTo>
                  <a:lnTo>
                    <a:pt x="1922495" y="498783"/>
                  </a:lnTo>
                  <a:lnTo>
                    <a:pt x="1945228" y="538157"/>
                  </a:lnTo>
                  <a:lnTo>
                    <a:pt x="1966227" y="578493"/>
                  </a:lnTo>
                  <a:lnTo>
                    <a:pt x="1985456" y="619728"/>
                  </a:lnTo>
                  <a:lnTo>
                    <a:pt x="2002880" y="661802"/>
                  </a:lnTo>
                  <a:lnTo>
                    <a:pt x="2018464" y="704653"/>
                  </a:lnTo>
                  <a:lnTo>
                    <a:pt x="2032173" y="748222"/>
                  </a:lnTo>
                  <a:lnTo>
                    <a:pt x="2043972" y="792446"/>
                  </a:lnTo>
                  <a:lnTo>
                    <a:pt x="2053825" y="837266"/>
                  </a:lnTo>
                  <a:lnTo>
                    <a:pt x="2061698" y="882620"/>
                  </a:lnTo>
                  <a:lnTo>
                    <a:pt x="2067554" y="928446"/>
                  </a:lnTo>
                  <a:lnTo>
                    <a:pt x="2071360" y="974685"/>
                  </a:lnTo>
                  <a:lnTo>
                    <a:pt x="2073079" y="1021275"/>
                  </a:lnTo>
                  <a:lnTo>
                    <a:pt x="2072677" y="1068155"/>
                  </a:lnTo>
                  <a:lnTo>
                    <a:pt x="2070118" y="1115265"/>
                  </a:lnTo>
                  <a:lnTo>
                    <a:pt x="2065367" y="1162543"/>
                  </a:lnTo>
                  <a:lnTo>
                    <a:pt x="2058389" y="1209928"/>
                  </a:lnTo>
                  <a:lnTo>
                    <a:pt x="2049149" y="1257359"/>
                  </a:lnTo>
                  <a:lnTo>
                    <a:pt x="2037612" y="1304776"/>
                  </a:lnTo>
                  <a:lnTo>
                    <a:pt x="2023895" y="1351610"/>
                  </a:lnTo>
                  <a:lnTo>
                    <a:pt x="2008181" y="1397306"/>
                  </a:lnTo>
                  <a:lnTo>
                    <a:pt x="1990532" y="1441832"/>
                  </a:lnTo>
                  <a:lnTo>
                    <a:pt x="1971007" y="1485151"/>
                  </a:lnTo>
                  <a:lnTo>
                    <a:pt x="1949669" y="1527229"/>
                  </a:lnTo>
                  <a:lnTo>
                    <a:pt x="1926577" y="1568029"/>
                  </a:lnTo>
                  <a:lnTo>
                    <a:pt x="1901793" y="1607518"/>
                  </a:lnTo>
                  <a:lnTo>
                    <a:pt x="1875378" y="1645659"/>
                  </a:lnTo>
                  <a:lnTo>
                    <a:pt x="1847393" y="1682418"/>
                  </a:lnTo>
                  <a:lnTo>
                    <a:pt x="1817898" y="1717759"/>
                  </a:lnTo>
                  <a:lnTo>
                    <a:pt x="1786955" y="1751647"/>
                  </a:lnTo>
                  <a:lnTo>
                    <a:pt x="1754625" y="1784047"/>
                  </a:lnTo>
                  <a:lnTo>
                    <a:pt x="1720968" y="1814924"/>
                  </a:lnTo>
                  <a:lnTo>
                    <a:pt x="1686046" y="1844242"/>
                  </a:lnTo>
                  <a:lnTo>
                    <a:pt x="1649919" y="1871967"/>
                  </a:lnTo>
                  <a:lnTo>
                    <a:pt x="1612649" y="1898063"/>
                  </a:lnTo>
                  <a:lnTo>
                    <a:pt x="1574296" y="1922495"/>
                  </a:lnTo>
                  <a:lnTo>
                    <a:pt x="1534921" y="1945228"/>
                  </a:lnTo>
                  <a:lnTo>
                    <a:pt x="1494586" y="1966227"/>
                  </a:lnTo>
                  <a:lnTo>
                    <a:pt x="1453351" y="1985456"/>
                  </a:lnTo>
                  <a:lnTo>
                    <a:pt x="1411277" y="2002880"/>
                  </a:lnTo>
                  <a:lnTo>
                    <a:pt x="1368426" y="2018464"/>
                  </a:lnTo>
                  <a:lnTo>
                    <a:pt x="1324857" y="2032173"/>
                  </a:lnTo>
                  <a:lnTo>
                    <a:pt x="1280632" y="2043972"/>
                  </a:lnTo>
                  <a:lnTo>
                    <a:pt x="1235813" y="2053825"/>
                  </a:lnTo>
                  <a:lnTo>
                    <a:pt x="1190459" y="2061698"/>
                  </a:lnTo>
                  <a:lnTo>
                    <a:pt x="1144633" y="2067554"/>
                  </a:lnTo>
                  <a:lnTo>
                    <a:pt x="1098394" y="2071360"/>
                  </a:lnTo>
                  <a:lnTo>
                    <a:pt x="1051804" y="2073079"/>
                  </a:lnTo>
                  <a:lnTo>
                    <a:pt x="1004924" y="2072677"/>
                  </a:lnTo>
                  <a:lnTo>
                    <a:pt x="957814" y="2070118"/>
                  </a:lnTo>
                  <a:lnTo>
                    <a:pt x="910536" y="2065367"/>
                  </a:lnTo>
                  <a:lnTo>
                    <a:pt x="863151" y="2058389"/>
                  </a:lnTo>
                  <a:lnTo>
                    <a:pt x="815719" y="2049149"/>
                  </a:lnTo>
                  <a:lnTo>
                    <a:pt x="768302" y="2037612"/>
                  </a:lnTo>
                  <a:close/>
                </a:path>
              </a:pathLst>
            </a:custGeom>
            <a:ln w="253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558941" y="404022"/>
              <a:ext cx="333201" cy="12297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1446356" y="205084"/>
              <a:ext cx="319405" cy="521334"/>
            </a:xfrm>
            <a:custGeom>
              <a:avLst/>
              <a:gdLst/>
              <a:ahLst/>
              <a:cxnLst/>
              <a:rect l="l" t="t" r="r" b="b"/>
              <a:pathLst>
                <a:path w="319404" h="521334">
                  <a:moveTo>
                    <a:pt x="260431" y="0"/>
                  </a:moveTo>
                  <a:lnTo>
                    <a:pt x="213617" y="4194"/>
                  </a:lnTo>
                  <a:lnTo>
                    <a:pt x="169558" y="16292"/>
                  </a:lnTo>
                  <a:lnTo>
                    <a:pt x="128987" y="35554"/>
                  </a:lnTo>
                  <a:lnTo>
                    <a:pt x="92638" y="61248"/>
                  </a:lnTo>
                  <a:lnTo>
                    <a:pt x="61250" y="92636"/>
                  </a:lnTo>
                  <a:lnTo>
                    <a:pt x="35556" y="128983"/>
                  </a:lnTo>
                  <a:lnTo>
                    <a:pt x="16292" y="169553"/>
                  </a:lnTo>
                  <a:lnTo>
                    <a:pt x="4194" y="213612"/>
                  </a:lnTo>
                  <a:lnTo>
                    <a:pt x="0" y="260426"/>
                  </a:lnTo>
                  <a:lnTo>
                    <a:pt x="4194" y="307238"/>
                  </a:lnTo>
                  <a:lnTo>
                    <a:pt x="16292" y="351298"/>
                  </a:lnTo>
                  <a:lnTo>
                    <a:pt x="35556" y="391869"/>
                  </a:lnTo>
                  <a:lnTo>
                    <a:pt x="61250" y="428218"/>
                  </a:lnTo>
                  <a:lnTo>
                    <a:pt x="92638" y="459607"/>
                  </a:lnTo>
                  <a:lnTo>
                    <a:pt x="128987" y="485300"/>
                  </a:lnTo>
                  <a:lnTo>
                    <a:pt x="169558" y="504564"/>
                  </a:lnTo>
                  <a:lnTo>
                    <a:pt x="213617" y="516661"/>
                  </a:lnTo>
                  <a:lnTo>
                    <a:pt x="260431" y="520857"/>
                  </a:lnTo>
                  <a:lnTo>
                    <a:pt x="307243" y="516661"/>
                  </a:lnTo>
                  <a:lnTo>
                    <a:pt x="318858" y="513472"/>
                  </a:lnTo>
                  <a:lnTo>
                    <a:pt x="260431" y="513472"/>
                  </a:lnTo>
                  <a:lnTo>
                    <a:pt x="226650" y="511225"/>
                  </a:lnTo>
                  <a:lnTo>
                    <a:pt x="194210" y="504684"/>
                  </a:lnTo>
                  <a:lnTo>
                    <a:pt x="163405" y="494134"/>
                  </a:lnTo>
                  <a:lnTo>
                    <a:pt x="134520" y="479868"/>
                  </a:lnTo>
                  <a:lnTo>
                    <a:pt x="136434" y="476068"/>
                  </a:lnTo>
                  <a:lnTo>
                    <a:pt x="128173" y="476068"/>
                  </a:lnTo>
                  <a:lnTo>
                    <a:pt x="116231" y="468247"/>
                  </a:lnTo>
                  <a:lnTo>
                    <a:pt x="104769" y="459783"/>
                  </a:lnTo>
                  <a:lnTo>
                    <a:pt x="93812" y="450702"/>
                  </a:lnTo>
                  <a:lnTo>
                    <a:pt x="83384" y="441032"/>
                  </a:lnTo>
                  <a:lnTo>
                    <a:pt x="83384" y="433494"/>
                  </a:lnTo>
                  <a:lnTo>
                    <a:pt x="76005" y="433494"/>
                  </a:lnTo>
                  <a:lnTo>
                    <a:pt x="47343" y="396747"/>
                  </a:lnTo>
                  <a:lnTo>
                    <a:pt x="25747" y="355053"/>
                  </a:lnTo>
                  <a:lnTo>
                    <a:pt x="12125" y="309313"/>
                  </a:lnTo>
                  <a:lnTo>
                    <a:pt x="7383" y="260426"/>
                  </a:lnTo>
                  <a:lnTo>
                    <a:pt x="12125" y="211538"/>
                  </a:lnTo>
                  <a:lnTo>
                    <a:pt x="25747" y="165795"/>
                  </a:lnTo>
                  <a:lnTo>
                    <a:pt x="47343" y="124103"/>
                  </a:lnTo>
                  <a:lnTo>
                    <a:pt x="76005" y="87358"/>
                  </a:lnTo>
                  <a:lnTo>
                    <a:pt x="83384" y="87358"/>
                  </a:lnTo>
                  <a:lnTo>
                    <a:pt x="83384" y="79819"/>
                  </a:lnTo>
                  <a:lnTo>
                    <a:pt x="120632" y="49610"/>
                  </a:lnTo>
                  <a:lnTo>
                    <a:pt x="163211" y="26807"/>
                  </a:lnTo>
                  <a:lnTo>
                    <a:pt x="210139" y="12400"/>
                  </a:lnTo>
                  <a:lnTo>
                    <a:pt x="260431" y="7378"/>
                  </a:lnTo>
                  <a:lnTo>
                    <a:pt x="318836" y="7378"/>
                  </a:lnTo>
                  <a:lnTo>
                    <a:pt x="307243" y="4194"/>
                  </a:lnTo>
                  <a:lnTo>
                    <a:pt x="260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92955" y="474480"/>
              <a:ext cx="198831" cy="24407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574529" y="474480"/>
              <a:ext cx="98930" cy="20667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1522354" y="212470"/>
              <a:ext cx="445134" cy="447675"/>
            </a:xfrm>
            <a:custGeom>
              <a:avLst/>
              <a:gdLst/>
              <a:ahLst/>
              <a:cxnLst/>
              <a:rect l="l" t="t" r="r" b="b"/>
              <a:pathLst>
                <a:path w="445134" h="447675">
                  <a:moveTo>
                    <a:pt x="34467" y="218719"/>
                  </a:moveTo>
                  <a:lnTo>
                    <a:pt x="27686" y="212280"/>
                  </a:lnTo>
                  <a:lnTo>
                    <a:pt x="27686" y="222402"/>
                  </a:lnTo>
                  <a:lnTo>
                    <a:pt x="27686" y="233692"/>
                  </a:lnTo>
                  <a:lnTo>
                    <a:pt x="23761" y="237312"/>
                  </a:lnTo>
                  <a:lnTo>
                    <a:pt x="6832" y="237312"/>
                  </a:lnTo>
                  <a:lnTo>
                    <a:pt x="6832" y="218871"/>
                  </a:lnTo>
                  <a:lnTo>
                    <a:pt x="23850" y="218871"/>
                  </a:lnTo>
                  <a:lnTo>
                    <a:pt x="27686" y="222402"/>
                  </a:lnTo>
                  <a:lnTo>
                    <a:pt x="27686" y="212280"/>
                  </a:lnTo>
                  <a:lnTo>
                    <a:pt x="27559" y="212153"/>
                  </a:lnTo>
                  <a:lnTo>
                    <a:pt x="6832" y="212153"/>
                  </a:lnTo>
                  <a:lnTo>
                    <a:pt x="6832" y="198259"/>
                  </a:lnTo>
                  <a:lnTo>
                    <a:pt x="30530" y="198259"/>
                  </a:lnTo>
                  <a:lnTo>
                    <a:pt x="30530" y="191566"/>
                  </a:lnTo>
                  <a:lnTo>
                    <a:pt x="7378" y="191566"/>
                  </a:lnTo>
                  <a:lnTo>
                    <a:pt x="7378" y="79971"/>
                  </a:lnTo>
                  <a:lnTo>
                    <a:pt x="0" y="79971"/>
                  </a:lnTo>
                  <a:lnTo>
                    <a:pt x="0" y="191566"/>
                  </a:lnTo>
                  <a:lnTo>
                    <a:pt x="0" y="244017"/>
                  </a:lnTo>
                  <a:lnTo>
                    <a:pt x="27559" y="244017"/>
                  </a:lnTo>
                  <a:lnTo>
                    <a:pt x="34467" y="237477"/>
                  </a:lnTo>
                  <a:lnTo>
                    <a:pt x="34467" y="237312"/>
                  </a:lnTo>
                  <a:lnTo>
                    <a:pt x="34467" y="218871"/>
                  </a:lnTo>
                  <a:lnTo>
                    <a:pt x="34467" y="218719"/>
                  </a:lnTo>
                  <a:close/>
                </a:path>
                <a:path w="445134" h="447675">
                  <a:moveTo>
                    <a:pt x="34505" y="289204"/>
                  </a:moveTo>
                  <a:lnTo>
                    <a:pt x="27724" y="282765"/>
                  </a:lnTo>
                  <a:lnTo>
                    <a:pt x="27724" y="292900"/>
                  </a:lnTo>
                  <a:lnTo>
                    <a:pt x="27724" y="304203"/>
                  </a:lnTo>
                  <a:lnTo>
                    <a:pt x="23787" y="307822"/>
                  </a:lnTo>
                  <a:lnTo>
                    <a:pt x="6845" y="307822"/>
                  </a:lnTo>
                  <a:lnTo>
                    <a:pt x="6845" y="289356"/>
                  </a:lnTo>
                  <a:lnTo>
                    <a:pt x="23888" y="289356"/>
                  </a:lnTo>
                  <a:lnTo>
                    <a:pt x="27724" y="292900"/>
                  </a:lnTo>
                  <a:lnTo>
                    <a:pt x="27724" y="282765"/>
                  </a:lnTo>
                  <a:lnTo>
                    <a:pt x="27597" y="282638"/>
                  </a:lnTo>
                  <a:lnTo>
                    <a:pt x="6845" y="282638"/>
                  </a:lnTo>
                  <a:lnTo>
                    <a:pt x="6845" y="268732"/>
                  </a:lnTo>
                  <a:lnTo>
                    <a:pt x="30568" y="268732"/>
                  </a:lnTo>
                  <a:lnTo>
                    <a:pt x="30568" y="262013"/>
                  </a:lnTo>
                  <a:lnTo>
                    <a:pt x="0" y="262013"/>
                  </a:lnTo>
                  <a:lnTo>
                    <a:pt x="0" y="314528"/>
                  </a:lnTo>
                  <a:lnTo>
                    <a:pt x="0" y="426110"/>
                  </a:lnTo>
                  <a:lnTo>
                    <a:pt x="7378" y="426110"/>
                  </a:lnTo>
                  <a:lnTo>
                    <a:pt x="7378" y="314528"/>
                  </a:lnTo>
                  <a:lnTo>
                    <a:pt x="27597" y="314528"/>
                  </a:lnTo>
                  <a:lnTo>
                    <a:pt x="34505" y="307987"/>
                  </a:lnTo>
                  <a:lnTo>
                    <a:pt x="34505" y="307822"/>
                  </a:lnTo>
                  <a:lnTo>
                    <a:pt x="34505" y="289356"/>
                  </a:lnTo>
                  <a:lnTo>
                    <a:pt x="34505" y="289204"/>
                  </a:lnTo>
                  <a:close/>
                </a:path>
                <a:path w="445134" h="447675">
                  <a:moveTo>
                    <a:pt x="164579" y="262013"/>
                  </a:moveTo>
                  <a:lnTo>
                    <a:pt x="157010" y="262013"/>
                  </a:lnTo>
                  <a:lnTo>
                    <a:pt x="143560" y="288734"/>
                  </a:lnTo>
                  <a:lnTo>
                    <a:pt x="151104" y="288734"/>
                  </a:lnTo>
                  <a:lnTo>
                    <a:pt x="164579" y="262013"/>
                  </a:lnTo>
                  <a:close/>
                </a:path>
                <a:path w="445134" h="447675">
                  <a:moveTo>
                    <a:pt x="205232" y="262013"/>
                  </a:moveTo>
                  <a:lnTo>
                    <a:pt x="198386" y="262013"/>
                  </a:lnTo>
                  <a:lnTo>
                    <a:pt x="198386" y="307746"/>
                  </a:lnTo>
                  <a:lnTo>
                    <a:pt x="205232" y="307746"/>
                  </a:lnTo>
                  <a:lnTo>
                    <a:pt x="205232" y="262013"/>
                  </a:lnTo>
                  <a:close/>
                </a:path>
                <a:path w="445134" h="447675">
                  <a:moveTo>
                    <a:pt x="233108" y="262013"/>
                  </a:moveTo>
                  <a:lnTo>
                    <a:pt x="226187" y="262013"/>
                  </a:lnTo>
                  <a:lnTo>
                    <a:pt x="226187" y="307746"/>
                  </a:lnTo>
                  <a:lnTo>
                    <a:pt x="233108" y="307746"/>
                  </a:lnTo>
                  <a:lnTo>
                    <a:pt x="233108" y="262013"/>
                  </a:lnTo>
                  <a:close/>
                </a:path>
                <a:path w="445134" h="447675">
                  <a:moveTo>
                    <a:pt x="444855" y="253047"/>
                  </a:moveTo>
                  <a:lnTo>
                    <a:pt x="440664" y="206235"/>
                  </a:lnTo>
                  <a:lnTo>
                    <a:pt x="428561" y="162179"/>
                  </a:lnTo>
                  <a:lnTo>
                    <a:pt x="409295" y="121602"/>
                  </a:lnTo>
                  <a:lnTo>
                    <a:pt x="383603" y="85255"/>
                  </a:lnTo>
                  <a:lnTo>
                    <a:pt x="352221" y="53873"/>
                  </a:lnTo>
                  <a:lnTo>
                    <a:pt x="315874" y="28168"/>
                  </a:lnTo>
                  <a:lnTo>
                    <a:pt x="310108" y="25438"/>
                  </a:lnTo>
                  <a:lnTo>
                    <a:pt x="275297" y="8915"/>
                  </a:lnTo>
                  <a:lnTo>
                    <a:pt x="249377" y="1790"/>
                  </a:lnTo>
                  <a:lnTo>
                    <a:pt x="242836" y="0"/>
                  </a:lnTo>
                  <a:lnTo>
                    <a:pt x="191770" y="0"/>
                  </a:lnTo>
                  <a:lnTo>
                    <a:pt x="199047" y="330"/>
                  </a:lnTo>
                  <a:lnTo>
                    <a:pt x="206235" y="952"/>
                  </a:lnTo>
                  <a:lnTo>
                    <a:pt x="56997" y="230771"/>
                  </a:lnTo>
                  <a:lnTo>
                    <a:pt x="56997" y="191566"/>
                  </a:lnTo>
                  <a:lnTo>
                    <a:pt x="50152" y="191566"/>
                  </a:lnTo>
                  <a:lnTo>
                    <a:pt x="50152" y="244017"/>
                  </a:lnTo>
                  <a:lnTo>
                    <a:pt x="56515" y="244017"/>
                  </a:lnTo>
                  <a:lnTo>
                    <a:pt x="65125" y="230771"/>
                  </a:lnTo>
                  <a:lnTo>
                    <a:pt x="81915" y="204927"/>
                  </a:lnTo>
                  <a:lnTo>
                    <a:pt x="81915" y="244017"/>
                  </a:lnTo>
                  <a:lnTo>
                    <a:pt x="88823" y="244017"/>
                  </a:lnTo>
                  <a:lnTo>
                    <a:pt x="88823" y="204927"/>
                  </a:lnTo>
                  <a:lnTo>
                    <a:pt x="88823" y="195326"/>
                  </a:lnTo>
                  <a:lnTo>
                    <a:pt x="214477" y="1790"/>
                  </a:lnTo>
                  <a:lnTo>
                    <a:pt x="233553" y="4800"/>
                  </a:lnTo>
                  <a:lnTo>
                    <a:pt x="252120" y="9207"/>
                  </a:lnTo>
                  <a:lnTo>
                    <a:pt x="270141" y="14960"/>
                  </a:lnTo>
                  <a:lnTo>
                    <a:pt x="287566" y="21996"/>
                  </a:lnTo>
                  <a:lnTo>
                    <a:pt x="287566" y="244017"/>
                  </a:lnTo>
                  <a:lnTo>
                    <a:pt x="315404" y="244017"/>
                  </a:lnTo>
                  <a:lnTo>
                    <a:pt x="321767" y="238734"/>
                  </a:lnTo>
                  <a:lnTo>
                    <a:pt x="321767" y="237312"/>
                  </a:lnTo>
                  <a:lnTo>
                    <a:pt x="321767" y="223507"/>
                  </a:lnTo>
                  <a:lnTo>
                    <a:pt x="320217" y="220662"/>
                  </a:lnTo>
                  <a:lnTo>
                    <a:pt x="319430" y="219214"/>
                  </a:lnTo>
                  <a:lnTo>
                    <a:pt x="314998" y="216700"/>
                  </a:lnTo>
                  <a:lnTo>
                    <a:pt x="317855" y="214172"/>
                  </a:lnTo>
                  <a:lnTo>
                    <a:pt x="314985" y="214172"/>
                  </a:lnTo>
                  <a:lnTo>
                    <a:pt x="314985" y="220662"/>
                  </a:lnTo>
                  <a:lnTo>
                    <a:pt x="314985" y="232956"/>
                  </a:lnTo>
                  <a:lnTo>
                    <a:pt x="313715" y="237312"/>
                  </a:lnTo>
                  <a:lnTo>
                    <a:pt x="294411" y="237312"/>
                  </a:lnTo>
                  <a:lnTo>
                    <a:pt x="294411" y="220662"/>
                  </a:lnTo>
                  <a:lnTo>
                    <a:pt x="314985" y="220662"/>
                  </a:lnTo>
                  <a:lnTo>
                    <a:pt x="314985" y="214172"/>
                  </a:lnTo>
                  <a:lnTo>
                    <a:pt x="294411" y="214083"/>
                  </a:lnTo>
                  <a:lnTo>
                    <a:pt x="294411" y="198196"/>
                  </a:lnTo>
                  <a:lnTo>
                    <a:pt x="311492" y="198196"/>
                  </a:lnTo>
                  <a:lnTo>
                    <a:pt x="312572" y="202653"/>
                  </a:lnTo>
                  <a:lnTo>
                    <a:pt x="312572" y="209473"/>
                  </a:lnTo>
                  <a:lnTo>
                    <a:pt x="311492" y="214083"/>
                  </a:lnTo>
                  <a:lnTo>
                    <a:pt x="317881" y="214083"/>
                  </a:lnTo>
                  <a:lnTo>
                    <a:pt x="319354" y="210489"/>
                  </a:lnTo>
                  <a:lnTo>
                    <a:pt x="319354" y="198196"/>
                  </a:lnTo>
                  <a:lnTo>
                    <a:pt x="319354" y="196824"/>
                  </a:lnTo>
                  <a:lnTo>
                    <a:pt x="313131" y="191566"/>
                  </a:lnTo>
                  <a:lnTo>
                    <a:pt x="294932" y="191566"/>
                  </a:lnTo>
                  <a:lnTo>
                    <a:pt x="294932" y="25438"/>
                  </a:lnTo>
                  <a:lnTo>
                    <a:pt x="334772" y="49631"/>
                  </a:lnTo>
                  <a:lnTo>
                    <a:pt x="369354" y="80505"/>
                  </a:lnTo>
                  <a:lnTo>
                    <a:pt x="397814" y="117182"/>
                  </a:lnTo>
                  <a:lnTo>
                    <a:pt x="419252" y="158762"/>
                  </a:lnTo>
                  <a:lnTo>
                    <a:pt x="432714" y="204152"/>
                  </a:lnTo>
                  <a:lnTo>
                    <a:pt x="437476" y="253047"/>
                  </a:lnTo>
                  <a:lnTo>
                    <a:pt x="433349" y="298716"/>
                  </a:lnTo>
                  <a:lnTo>
                    <a:pt x="421436" y="341706"/>
                  </a:lnTo>
                  <a:lnTo>
                    <a:pt x="402501" y="381279"/>
                  </a:lnTo>
                  <a:lnTo>
                    <a:pt x="377253" y="416712"/>
                  </a:lnTo>
                  <a:lnTo>
                    <a:pt x="346430" y="447268"/>
                  </a:lnTo>
                  <a:lnTo>
                    <a:pt x="357174" y="447268"/>
                  </a:lnTo>
                  <a:lnTo>
                    <a:pt x="409295" y="384492"/>
                  </a:lnTo>
                  <a:lnTo>
                    <a:pt x="428561" y="343916"/>
                  </a:lnTo>
                  <a:lnTo>
                    <a:pt x="440664" y="299859"/>
                  </a:lnTo>
                  <a:lnTo>
                    <a:pt x="444855" y="2530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1713059" y="1232537"/>
              <a:ext cx="0" cy="1432560"/>
            </a:xfrm>
            <a:custGeom>
              <a:avLst/>
              <a:gdLst/>
              <a:ahLst/>
              <a:cxnLst/>
              <a:rect l="l" t="t" r="r" b="b"/>
              <a:pathLst>
                <a:path h="1432560">
                  <a:moveTo>
                    <a:pt x="0" y="1432359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/>
          <p:nvPr/>
        </p:nvSpPr>
        <p:spPr>
          <a:xfrm>
            <a:off x="11706710" y="4309291"/>
            <a:ext cx="0" cy="1554480"/>
          </a:xfrm>
          <a:custGeom>
            <a:avLst/>
            <a:gdLst/>
            <a:ahLst/>
            <a:cxnLst/>
            <a:rect l="l" t="t" r="r" b="b"/>
            <a:pathLst>
              <a:path h="1554479">
                <a:moveTo>
                  <a:pt x="0" y="1554480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1577109" y="2877369"/>
            <a:ext cx="257175" cy="1219835"/>
          </a:xfrm>
          <a:prstGeom prst="rect">
            <a:avLst/>
          </a:prstGeom>
        </p:spPr>
        <p:txBody>
          <a:bodyPr vert="vert270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20" dirty="0">
                <a:latin typeface="Verdana"/>
                <a:cs typeface="Verdana"/>
              </a:rPr>
              <a:t>BVB</a:t>
            </a:r>
            <a:r>
              <a:rPr sz="1500" spc="-10" dirty="0">
                <a:latin typeface="Verdana"/>
                <a:cs typeface="Verdana"/>
              </a:rPr>
              <a:t>I</a:t>
            </a:r>
            <a:r>
              <a:rPr sz="1500" spc="-15" dirty="0">
                <a:latin typeface="Verdana"/>
                <a:cs typeface="Verdana"/>
              </a:rPr>
              <a:t>NF</a:t>
            </a:r>
            <a:r>
              <a:rPr sz="1500" spc="-45" dirty="0">
                <a:latin typeface="Verdana"/>
                <a:cs typeface="Verdana"/>
              </a:rPr>
              <a:t>O</a:t>
            </a:r>
            <a:r>
              <a:rPr sz="1500" spc="-15" dirty="0">
                <a:latin typeface="Verdana"/>
                <a:cs typeface="Verdana"/>
              </a:rPr>
              <a:t>.</a:t>
            </a:r>
            <a:r>
              <a:rPr sz="1500" spc="-25" dirty="0">
                <a:latin typeface="Verdana"/>
                <a:cs typeface="Verdana"/>
              </a:rPr>
              <a:t>R</a:t>
            </a:r>
            <a:r>
              <a:rPr sz="1500" dirty="0">
                <a:latin typeface="Verdana"/>
                <a:cs typeface="Verdana"/>
              </a:rPr>
              <a:t>U</a:t>
            </a:r>
            <a:endParaRPr sz="1500">
              <a:latin typeface="Verdana"/>
              <a:cs typeface="Verdana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">
              <a:lnSpc>
                <a:spcPts val="1325"/>
              </a:lnSpc>
            </a:pPr>
            <a:r>
              <a:rPr spc="-50" dirty="0"/>
              <a:t>7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419513" y="2830067"/>
            <a:ext cx="276098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b="1" spc="120" dirty="0">
                <a:latin typeface="Trebuchet MS"/>
                <a:cs typeface="Trebuchet MS"/>
              </a:rPr>
              <a:t>Ролик</a:t>
            </a:r>
            <a:r>
              <a:rPr sz="2000" b="1" spc="-35" dirty="0">
                <a:latin typeface="Trebuchet MS"/>
                <a:cs typeface="Trebuchet MS"/>
              </a:rPr>
              <a:t> </a:t>
            </a:r>
            <a:r>
              <a:rPr sz="2000" b="1" spc="185" dirty="0">
                <a:latin typeface="Trebuchet MS"/>
                <a:cs typeface="Trebuchet MS"/>
              </a:rPr>
              <a:t>о</a:t>
            </a:r>
            <a:r>
              <a:rPr sz="2000" b="1" spc="-35" dirty="0">
                <a:latin typeface="Trebuchet MS"/>
                <a:cs typeface="Trebuchet MS"/>
              </a:rPr>
              <a:t> </a:t>
            </a:r>
            <a:r>
              <a:rPr sz="2000" b="1" spc="90" dirty="0">
                <a:latin typeface="Trebuchet MS"/>
                <a:cs typeface="Trebuchet MS"/>
              </a:rPr>
              <a:t>реализации </a:t>
            </a:r>
            <a:r>
              <a:rPr sz="2000" b="1" spc="-590" dirty="0">
                <a:latin typeface="Trebuchet MS"/>
                <a:cs typeface="Trebuchet MS"/>
              </a:rPr>
              <a:t> </a:t>
            </a:r>
            <a:r>
              <a:rPr sz="2000" b="1" spc="110" dirty="0">
                <a:latin typeface="Trebuchet MS"/>
                <a:cs typeface="Trebuchet MS"/>
              </a:rPr>
              <a:t>проекта</a:t>
            </a:r>
            <a:r>
              <a:rPr sz="2000" b="1" spc="-30" dirty="0">
                <a:latin typeface="Trebuchet MS"/>
                <a:cs typeface="Trebuchet MS"/>
              </a:rPr>
              <a:t> </a:t>
            </a:r>
            <a:r>
              <a:rPr sz="2000" b="1" spc="110" dirty="0">
                <a:latin typeface="Trebuchet MS"/>
                <a:cs typeface="Trebuchet MS"/>
              </a:rPr>
              <a:t>в</a:t>
            </a:r>
            <a:r>
              <a:rPr sz="2000" b="1" spc="-30" dirty="0">
                <a:latin typeface="Trebuchet MS"/>
                <a:cs typeface="Trebuchet MS"/>
              </a:rPr>
              <a:t> </a:t>
            </a:r>
            <a:r>
              <a:rPr sz="2000" b="1" spc="125" dirty="0">
                <a:latin typeface="Trebuchet MS"/>
                <a:cs typeface="Trebuchet MS"/>
              </a:rPr>
              <a:t>2022</a:t>
            </a:r>
            <a:r>
              <a:rPr sz="2000" b="1" spc="-25" dirty="0">
                <a:latin typeface="Trebuchet MS"/>
                <a:cs typeface="Trebuchet MS"/>
              </a:rPr>
              <a:t> </a:t>
            </a:r>
            <a:r>
              <a:rPr sz="2000" b="1" spc="90" dirty="0">
                <a:latin typeface="Trebuchet MS"/>
                <a:cs typeface="Trebuchet MS"/>
              </a:rPr>
              <a:t>году</a:t>
            </a:r>
            <a:endParaRPr sz="20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229600" y="4056"/>
            <a:ext cx="3962400" cy="6854190"/>
            <a:chOff x="8229600" y="4056"/>
            <a:chExt cx="3962400" cy="685419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29600" y="4056"/>
              <a:ext cx="3962400" cy="685394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9550133" y="4220768"/>
              <a:ext cx="2642235" cy="2637790"/>
            </a:xfrm>
            <a:custGeom>
              <a:avLst/>
              <a:gdLst/>
              <a:ahLst/>
              <a:cxnLst/>
              <a:rect l="l" t="t" r="r" b="b"/>
              <a:pathLst>
                <a:path w="2642234" h="2637790">
                  <a:moveTo>
                    <a:pt x="55410" y="2621508"/>
                  </a:moveTo>
                  <a:lnTo>
                    <a:pt x="53238" y="2610726"/>
                  </a:lnTo>
                  <a:lnTo>
                    <a:pt x="47307" y="2601912"/>
                  </a:lnTo>
                  <a:lnTo>
                    <a:pt x="38493" y="2595981"/>
                  </a:lnTo>
                  <a:lnTo>
                    <a:pt x="27698" y="2593810"/>
                  </a:lnTo>
                  <a:lnTo>
                    <a:pt x="16929" y="2595981"/>
                  </a:lnTo>
                  <a:lnTo>
                    <a:pt x="8115" y="2601912"/>
                  </a:lnTo>
                  <a:lnTo>
                    <a:pt x="2171" y="2610726"/>
                  </a:lnTo>
                  <a:lnTo>
                    <a:pt x="0" y="2621508"/>
                  </a:lnTo>
                  <a:lnTo>
                    <a:pt x="2171" y="2632291"/>
                  </a:lnTo>
                  <a:lnTo>
                    <a:pt x="5511" y="2637231"/>
                  </a:lnTo>
                  <a:lnTo>
                    <a:pt x="49911" y="2637231"/>
                  </a:lnTo>
                  <a:lnTo>
                    <a:pt x="53238" y="2632291"/>
                  </a:lnTo>
                  <a:lnTo>
                    <a:pt x="55410" y="2621508"/>
                  </a:lnTo>
                  <a:close/>
                </a:path>
                <a:path w="2642234" h="2637790">
                  <a:moveTo>
                    <a:pt x="55410" y="2189213"/>
                  </a:moveTo>
                  <a:lnTo>
                    <a:pt x="53238" y="2178431"/>
                  </a:lnTo>
                  <a:lnTo>
                    <a:pt x="47307" y="2169617"/>
                  </a:lnTo>
                  <a:lnTo>
                    <a:pt x="38493" y="2163686"/>
                  </a:lnTo>
                  <a:lnTo>
                    <a:pt x="27698" y="2161514"/>
                  </a:lnTo>
                  <a:lnTo>
                    <a:pt x="16929" y="2163686"/>
                  </a:lnTo>
                  <a:lnTo>
                    <a:pt x="8115" y="2169617"/>
                  </a:lnTo>
                  <a:lnTo>
                    <a:pt x="2171" y="2178431"/>
                  </a:lnTo>
                  <a:lnTo>
                    <a:pt x="0" y="2189213"/>
                  </a:lnTo>
                  <a:lnTo>
                    <a:pt x="2171" y="2199995"/>
                  </a:lnTo>
                  <a:lnTo>
                    <a:pt x="8115" y="2208796"/>
                  </a:lnTo>
                  <a:lnTo>
                    <a:pt x="16929" y="2214740"/>
                  </a:lnTo>
                  <a:lnTo>
                    <a:pt x="27698" y="2216912"/>
                  </a:lnTo>
                  <a:lnTo>
                    <a:pt x="38493" y="2214740"/>
                  </a:lnTo>
                  <a:lnTo>
                    <a:pt x="47307" y="2208796"/>
                  </a:lnTo>
                  <a:lnTo>
                    <a:pt x="53238" y="2199995"/>
                  </a:lnTo>
                  <a:lnTo>
                    <a:pt x="55410" y="2189213"/>
                  </a:lnTo>
                  <a:close/>
                </a:path>
                <a:path w="2642234" h="2637790">
                  <a:moveTo>
                    <a:pt x="55410" y="1756905"/>
                  </a:moveTo>
                  <a:lnTo>
                    <a:pt x="53238" y="1746123"/>
                  </a:lnTo>
                  <a:lnTo>
                    <a:pt x="47307" y="1737309"/>
                  </a:lnTo>
                  <a:lnTo>
                    <a:pt x="38493" y="1731378"/>
                  </a:lnTo>
                  <a:lnTo>
                    <a:pt x="27698" y="1729206"/>
                  </a:lnTo>
                  <a:lnTo>
                    <a:pt x="16929" y="1731378"/>
                  </a:lnTo>
                  <a:lnTo>
                    <a:pt x="8115" y="1737309"/>
                  </a:lnTo>
                  <a:lnTo>
                    <a:pt x="2171" y="1746123"/>
                  </a:lnTo>
                  <a:lnTo>
                    <a:pt x="0" y="1756905"/>
                  </a:lnTo>
                  <a:lnTo>
                    <a:pt x="2171" y="1767687"/>
                  </a:lnTo>
                  <a:lnTo>
                    <a:pt x="8115" y="1776501"/>
                  </a:lnTo>
                  <a:lnTo>
                    <a:pt x="16929" y="1782432"/>
                  </a:lnTo>
                  <a:lnTo>
                    <a:pt x="27698" y="1784604"/>
                  </a:lnTo>
                  <a:lnTo>
                    <a:pt x="38493" y="1782432"/>
                  </a:lnTo>
                  <a:lnTo>
                    <a:pt x="47307" y="1776501"/>
                  </a:lnTo>
                  <a:lnTo>
                    <a:pt x="53238" y="1767687"/>
                  </a:lnTo>
                  <a:lnTo>
                    <a:pt x="55410" y="1756905"/>
                  </a:lnTo>
                  <a:close/>
                </a:path>
                <a:path w="2642234" h="2637790">
                  <a:moveTo>
                    <a:pt x="55410" y="1324610"/>
                  </a:moveTo>
                  <a:lnTo>
                    <a:pt x="53238" y="1313827"/>
                  </a:lnTo>
                  <a:lnTo>
                    <a:pt x="47307" y="1305013"/>
                  </a:lnTo>
                  <a:lnTo>
                    <a:pt x="38493" y="1299083"/>
                  </a:lnTo>
                  <a:lnTo>
                    <a:pt x="27698" y="1296911"/>
                  </a:lnTo>
                  <a:lnTo>
                    <a:pt x="16929" y="1299083"/>
                  </a:lnTo>
                  <a:lnTo>
                    <a:pt x="8115" y="1305013"/>
                  </a:lnTo>
                  <a:lnTo>
                    <a:pt x="2171" y="1313827"/>
                  </a:lnTo>
                  <a:lnTo>
                    <a:pt x="0" y="1324610"/>
                  </a:lnTo>
                  <a:lnTo>
                    <a:pt x="2171" y="1335392"/>
                  </a:lnTo>
                  <a:lnTo>
                    <a:pt x="8115" y="1344206"/>
                  </a:lnTo>
                  <a:lnTo>
                    <a:pt x="16929" y="1350137"/>
                  </a:lnTo>
                  <a:lnTo>
                    <a:pt x="27698" y="1352308"/>
                  </a:lnTo>
                  <a:lnTo>
                    <a:pt x="38493" y="1350137"/>
                  </a:lnTo>
                  <a:lnTo>
                    <a:pt x="47307" y="1344206"/>
                  </a:lnTo>
                  <a:lnTo>
                    <a:pt x="53238" y="1335392"/>
                  </a:lnTo>
                  <a:lnTo>
                    <a:pt x="55410" y="1324610"/>
                  </a:lnTo>
                  <a:close/>
                </a:path>
                <a:path w="2642234" h="2637790">
                  <a:moveTo>
                    <a:pt x="55410" y="892302"/>
                  </a:moveTo>
                  <a:lnTo>
                    <a:pt x="53238" y="881519"/>
                  </a:lnTo>
                  <a:lnTo>
                    <a:pt x="47307" y="872718"/>
                  </a:lnTo>
                  <a:lnTo>
                    <a:pt x="38493" y="866775"/>
                  </a:lnTo>
                  <a:lnTo>
                    <a:pt x="27698" y="864603"/>
                  </a:lnTo>
                  <a:lnTo>
                    <a:pt x="16929" y="866775"/>
                  </a:lnTo>
                  <a:lnTo>
                    <a:pt x="8115" y="872718"/>
                  </a:lnTo>
                  <a:lnTo>
                    <a:pt x="2171" y="881519"/>
                  </a:lnTo>
                  <a:lnTo>
                    <a:pt x="0" y="892302"/>
                  </a:lnTo>
                  <a:lnTo>
                    <a:pt x="2171" y="903084"/>
                  </a:lnTo>
                  <a:lnTo>
                    <a:pt x="8115" y="911898"/>
                  </a:lnTo>
                  <a:lnTo>
                    <a:pt x="16929" y="917816"/>
                  </a:lnTo>
                  <a:lnTo>
                    <a:pt x="27698" y="920000"/>
                  </a:lnTo>
                  <a:lnTo>
                    <a:pt x="38493" y="917816"/>
                  </a:lnTo>
                  <a:lnTo>
                    <a:pt x="47307" y="911898"/>
                  </a:lnTo>
                  <a:lnTo>
                    <a:pt x="53238" y="903084"/>
                  </a:lnTo>
                  <a:lnTo>
                    <a:pt x="55410" y="892302"/>
                  </a:lnTo>
                  <a:close/>
                </a:path>
                <a:path w="2642234" h="2637790">
                  <a:moveTo>
                    <a:pt x="55410" y="460006"/>
                  </a:moveTo>
                  <a:lnTo>
                    <a:pt x="53238" y="449224"/>
                  </a:lnTo>
                  <a:lnTo>
                    <a:pt x="47307" y="440410"/>
                  </a:lnTo>
                  <a:lnTo>
                    <a:pt x="38493" y="434479"/>
                  </a:lnTo>
                  <a:lnTo>
                    <a:pt x="27698" y="432308"/>
                  </a:lnTo>
                  <a:lnTo>
                    <a:pt x="16929" y="434479"/>
                  </a:lnTo>
                  <a:lnTo>
                    <a:pt x="8115" y="440410"/>
                  </a:lnTo>
                  <a:lnTo>
                    <a:pt x="2171" y="449224"/>
                  </a:lnTo>
                  <a:lnTo>
                    <a:pt x="0" y="460006"/>
                  </a:lnTo>
                  <a:lnTo>
                    <a:pt x="2171" y="470789"/>
                  </a:lnTo>
                  <a:lnTo>
                    <a:pt x="8115" y="479602"/>
                  </a:lnTo>
                  <a:lnTo>
                    <a:pt x="16929" y="485533"/>
                  </a:lnTo>
                  <a:lnTo>
                    <a:pt x="27698" y="487705"/>
                  </a:lnTo>
                  <a:lnTo>
                    <a:pt x="38493" y="485533"/>
                  </a:lnTo>
                  <a:lnTo>
                    <a:pt x="47307" y="479602"/>
                  </a:lnTo>
                  <a:lnTo>
                    <a:pt x="53238" y="470789"/>
                  </a:lnTo>
                  <a:lnTo>
                    <a:pt x="55410" y="460006"/>
                  </a:lnTo>
                  <a:close/>
                </a:path>
                <a:path w="2642234" h="2637790">
                  <a:moveTo>
                    <a:pt x="55410" y="27698"/>
                  </a:moveTo>
                  <a:lnTo>
                    <a:pt x="53238" y="16916"/>
                  </a:lnTo>
                  <a:lnTo>
                    <a:pt x="47307" y="8115"/>
                  </a:lnTo>
                  <a:lnTo>
                    <a:pt x="38493" y="2171"/>
                  </a:lnTo>
                  <a:lnTo>
                    <a:pt x="27698" y="0"/>
                  </a:lnTo>
                  <a:lnTo>
                    <a:pt x="16929" y="2171"/>
                  </a:lnTo>
                  <a:lnTo>
                    <a:pt x="8115" y="8115"/>
                  </a:lnTo>
                  <a:lnTo>
                    <a:pt x="2171" y="16916"/>
                  </a:lnTo>
                  <a:lnTo>
                    <a:pt x="0" y="27698"/>
                  </a:lnTo>
                  <a:lnTo>
                    <a:pt x="2171" y="38493"/>
                  </a:lnTo>
                  <a:lnTo>
                    <a:pt x="8115" y="47294"/>
                  </a:lnTo>
                  <a:lnTo>
                    <a:pt x="16929" y="53238"/>
                  </a:lnTo>
                  <a:lnTo>
                    <a:pt x="27698" y="55397"/>
                  </a:lnTo>
                  <a:lnTo>
                    <a:pt x="38493" y="53238"/>
                  </a:lnTo>
                  <a:lnTo>
                    <a:pt x="47307" y="47294"/>
                  </a:lnTo>
                  <a:lnTo>
                    <a:pt x="53238" y="38493"/>
                  </a:lnTo>
                  <a:lnTo>
                    <a:pt x="55410" y="27698"/>
                  </a:lnTo>
                  <a:close/>
                </a:path>
                <a:path w="2642234" h="2637790">
                  <a:moveTo>
                    <a:pt x="424903" y="2621508"/>
                  </a:moveTo>
                  <a:lnTo>
                    <a:pt x="422719" y="2610726"/>
                  </a:lnTo>
                  <a:lnTo>
                    <a:pt x="416775" y="2601912"/>
                  </a:lnTo>
                  <a:lnTo>
                    <a:pt x="407987" y="2595981"/>
                  </a:lnTo>
                  <a:lnTo>
                    <a:pt x="397192" y="2593810"/>
                  </a:lnTo>
                  <a:lnTo>
                    <a:pt x="386410" y="2595981"/>
                  </a:lnTo>
                  <a:lnTo>
                    <a:pt x="377609" y="2601912"/>
                  </a:lnTo>
                  <a:lnTo>
                    <a:pt x="371665" y="2610726"/>
                  </a:lnTo>
                  <a:lnTo>
                    <a:pt x="369493" y="2621508"/>
                  </a:lnTo>
                  <a:lnTo>
                    <a:pt x="371665" y="2632291"/>
                  </a:lnTo>
                  <a:lnTo>
                    <a:pt x="375005" y="2637231"/>
                  </a:lnTo>
                  <a:lnTo>
                    <a:pt x="419392" y="2637231"/>
                  </a:lnTo>
                  <a:lnTo>
                    <a:pt x="422719" y="2632291"/>
                  </a:lnTo>
                  <a:lnTo>
                    <a:pt x="424903" y="2621508"/>
                  </a:lnTo>
                  <a:close/>
                </a:path>
                <a:path w="2642234" h="2637790">
                  <a:moveTo>
                    <a:pt x="424903" y="2189213"/>
                  </a:moveTo>
                  <a:lnTo>
                    <a:pt x="422719" y="2178431"/>
                  </a:lnTo>
                  <a:lnTo>
                    <a:pt x="416775" y="2169617"/>
                  </a:lnTo>
                  <a:lnTo>
                    <a:pt x="407987" y="2163686"/>
                  </a:lnTo>
                  <a:lnTo>
                    <a:pt x="397192" y="2161514"/>
                  </a:lnTo>
                  <a:lnTo>
                    <a:pt x="386410" y="2163686"/>
                  </a:lnTo>
                  <a:lnTo>
                    <a:pt x="377609" y="2169617"/>
                  </a:lnTo>
                  <a:lnTo>
                    <a:pt x="371665" y="2178431"/>
                  </a:lnTo>
                  <a:lnTo>
                    <a:pt x="369493" y="2189213"/>
                  </a:lnTo>
                  <a:lnTo>
                    <a:pt x="371665" y="2199995"/>
                  </a:lnTo>
                  <a:lnTo>
                    <a:pt x="377609" y="2208796"/>
                  </a:lnTo>
                  <a:lnTo>
                    <a:pt x="386410" y="2214740"/>
                  </a:lnTo>
                  <a:lnTo>
                    <a:pt x="397192" y="2216912"/>
                  </a:lnTo>
                  <a:lnTo>
                    <a:pt x="407987" y="2214740"/>
                  </a:lnTo>
                  <a:lnTo>
                    <a:pt x="416775" y="2208796"/>
                  </a:lnTo>
                  <a:lnTo>
                    <a:pt x="422719" y="2199995"/>
                  </a:lnTo>
                  <a:lnTo>
                    <a:pt x="424903" y="2189213"/>
                  </a:lnTo>
                  <a:close/>
                </a:path>
                <a:path w="2642234" h="2637790">
                  <a:moveTo>
                    <a:pt x="424903" y="1756905"/>
                  </a:moveTo>
                  <a:lnTo>
                    <a:pt x="422719" y="1746123"/>
                  </a:lnTo>
                  <a:lnTo>
                    <a:pt x="416775" y="1737309"/>
                  </a:lnTo>
                  <a:lnTo>
                    <a:pt x="407987" y="1731378"/>
                  </a:lnTo>
                  <a:lnTo>
                    <a:pt x="397192" y="1729206"/>
                  </a:lnTo>
                  <a:lnTo>
                    <a:pt x="386410" y="1731378"/>
                  </a:lnTo>
                  <a:lnTo>
                    <a:pt x="377609" y="1737309"/>
                  </a:lnTo>
                  <a:lnTo>
                    <a:pt x="371665" y="1746123"/>
                  </a:lnTo>
                  <a:lnTo>
                    <a:pt x="369493" y="1756905"/>
                  </a:lnTo>
                  <a:lnTo>
                    <a:pt x="371665" y="1767687"/>
                  </a:lnTo>
                  <a:lnTo>
                    <a:pt x="377609" y="1776501"/>
                  </a:lnTo>
                  <a:lnTo>
                    <a:pt x="386410" y="1782432"/>
                  </a:lnTo>
                  <a:lnTo>
                    <a:pt x="397192" y="1784604"/>
                  </a:lnTo>
                  <a:lnTo>
                    <a:pt x="407987" y="1782432"/>
                  </a:lnTo>
                  <a:lnTo>
                    <a:pt x="416775" y="1776501"/>
                  </a:lnTo>
                  <a:lnTo>
                    <a:pt x="422719" y="1767687"/>
                  </a:lnTo>
                  <a:lnTo>
                    <a:pt x="424903" y="1756905"/>
                  </a:lnTo>
                  <a:close/>
                </a:path>
                <a:path w="2642234" h="2637790">
                  <a:moveTo>
                    <a:pt x="424903" y="1324610"/>
                  </a:moveTo>
                  <a:lnTo>
                    <a:pt x="422719" y="1313827"/>
                  </a:lnTo>
                  <a:lnTo>
                    <a:pt x="416775" y="1305013"/>
                  </a:lnTo>
                  <a:lnTo>
                    <a:pt x="407987" y="1299083"/>
                  </a:lnTo>
                  <a:lnTo>
                    <a:pt x="397192" y="1296911"/>
                  </a:lnTo>
                  <a:lnTo>
                    <a:pt x="386410" y="1299083"/>
                  </a:lnTo>
                  <a:lnTo>
                    <a:pt x="377609" y="1305013"/>
                  </a:lnTo>
                  <a:lnTo>
                    <a:pt x="371665" y="1313827"/>
                  </a:lnTo>
                  <a:lnTo>
                    <a:pt x="369493" y="1324610"/>
                  </a:lnTo>
                  <a:lnTo>
                    <a:pt x="371665" y="1335392"/>
                  </a:lnTo>
                  <a:lnTo>
                    <a:pt x="377609" y="1344206"/>
                  </a:lnTo>
                  <a:lnTo>
                    <a:pt x="386410" y="1350137"/>
                  </a:lnTo>
                  <a:lnTo>
                    <a:pt x="397192" y="1352308"/>
                  </a:lnTo>
                  <a:lnTo>
                    <a:pt x="407987" y="1350137"/>
                  </a:lnTo>
                  <a:lnTo>
                    <a:pt x="416775" y="1344206"/>
                  </a:lnTo>
                  <a:lnTo>
                    <a:pt x="422719" y="1335392"/>
                  </a:lnTo>
                  <a:lnTo>
                    <a:pt x="424903" y="1324610"/>
                  </a:lnTo>
                  <a:close/>
                </a:path>
                <a:path w="2642234" h="2637790">
                  <a:moveTo>
                    <a:pt x="424903" y="892302"/>
                  </a:moveTo>
                  <a:lnTo>
                    <a:pt x="422719" y="881519"/>
                  </a:lnTo>
                  <a:lnTo>
                    <a:pt x="416775" y="872718"/>
                  </a:lnTo>
                  <a:lnTo>
                    <a:pt x="407987" y="866775"/>
                  </a:lnTo>
                  <a:lnTo>
                    <a:pt x="397192" y="864603"/>
                  </a:lnTo>
                  <a:lnTo>
                    <a:pt x="386410" y="866775"/>
                  </a:lnTo>
                  <a:lnTo>
                    <a:pt x="377609" y="872718"/>
                  </a:lnTo>
                  <a:lnTo>
                    <a:pt x="371665" y="881519"/>
                  </a:lnTo>
                  <a:lnTo>
                    <a:pt x="369493" y="892302"/>
                  </a:lnTo>
                  <a:lnTo>
                    <a:pt x="371665" y="903084"/>
                  </a:lnTo>
                  <a:lnTo>
                    <a:pt x="377609" y="911898"/>
                  </a:lnTo>
                  <a:lnTo>
                    <a:pt x="386410" y="917816"/>
                  </a:lnTo>
                  <a:lnTo>
                    <a:pt x="397192" y="920000"/>
                  </a:lnTo>
                  <a:lnTo>
                    <a:pt x="407987" y="917816"/>
                  </a:lnTo>
                  <a:lnTo>
                    <a:pt x="416775" y="911898"/>
                  </a:lnTo>
                  <a:lnTo>
                    <a:pt x="422719" y="903084"/>
                  </a:lnTo>
                  <a:lnTo>
                    <a:pt x="424903" y="892302"/>
                  </a:lnTo>
                  <a:close/>
                </a:path>
                <a:path w="2642234" h="2637790">
                  <a:moveTo>
                    <a:pt x="424903" y="460006"/>
                  </a:moveTo>
                  <a:lnTo>
                    <a:pt x="422719" y="449224"/>
                  </a:lnTo>
                  <a:lnTo>
                    <a:pt x="416775" y="440410"/>
                  </a:lnTo>
                  <a:lnTo>
                    <a:pt x="407987" y="434479"/>
                  </a:lnTo>
                  <a:lnTo>
                    <a:pt x="397192" y="432308"/>
                  </a:lnTo>
                  <a:lnTo>
                    <a:pt x="386410" y="434479"/>
                  </a:lnTo>
                  <a:lnTo>
                    <a:pt x="377609" y="440410"/>
                  </a:lnTo>
                  <a:lnTo>
                    <a:pt x="371665" y="449224"/>
                  </a:lnTo>
                  <a:lnTo>
                    <a:pt x="369493" y="460006"/>
                  </a:lnTo>
                  <a:lnTo>
                    <a:pt x="371665" y="470789"/>
                  </a:lnTo>
                  <a:lnTo>
                    <a:pt x="377609" y="479602"/>
                  </a:lnTo>
                  <a:lnTo>
                    <a:pt x="386410" y="485533"/>
                  </a:lnTo>
                  <a:lnTo>
                    <a:pt x="397192" y="487705"/>
                  </a:lnTo>
                  <a:lnTo>
                    <a:pt x="407987" y="485533"/>
                  </a:lnTo>
                  <a:lnTo>
                    <a:pt x="416775" y="479602"/>
                  </a:lnTo>
                  <a:lnTo>
                    <a:pt x="422719" y="470789"/>
                  </a:lnTo>
                  <a:lnTo>
                    <a:pt x="424903" y="460006"/>
                  </a:lnTo>
                  <a:close/>
                </a:path>
                <a:path w="2642234" h="2637790">
                  <a:moveTo>
                    <a:pt x="424903" y="27698"/>
                  </a:moveTo>
                  <a:lnTo>
                    <a:pt x="422719" y="16916"/>
                  </a:lnTo>
                  <a:lnTo>
                    <a:pt x="416775" y="8115"/>
                  </a:lnTo>
                  <a:lnTo>
                    <a:pt x="407987" y="2171"/>
                  </a:lnTo>
                  <a:lnTo>
                    <a:pt x="397192" y="0"/>
                  </a:lnTo>
                  <a:lnTo>
                    <a:pt x="386410" y="2171"/>
                  </a:lnTo>
                  <a:lnTo>
                    <a:pt x="377609" y="8115"/>
                  </a:lnTo>
                  <a:lnTo>
                    <a:pt x="371665" y="16916"/>
                  </a:lnTo>
                  <a:lnTo>
                    <a:pt x="369493" y="27698"/>
                  </a:lnTo>
                  <a:lnTo>
                    <a:pt x="371665" y="38493"/>
                  </a:lnTo>
                  <a:lnTo>
                    <a:pt x="377609" y="47294"/>
                  </a:lnTo>
                  <a:lnTo>
                    <a:pt x="386410" y="53238"/>
                  </a:lnTo>
                  <a:lnTo>
                    <a:pt x="397192" y="55397"/>
                  </a:lnTo>
                  <a:lnTo>
                    <a:pt x="407987" y="53238"/>
                  </a:lnTo>
                  <a:lnTo>
                    <a:pt x="416775" y="47294"/>
                  </a:lnTo>
                  <a:lnTo>
                    <a:pt x="422719" y="38493"/>
                  </a:lnTo>
                  <a:lnTo>
                    <a:pt x="424903" y="27698"/>
                  </a:lnTo>
                  <a:close/>
                </a:path>
                <a:path w="2642234" h="2637790">
                  <a:moveTo>
                    <a:pt x="794397" y="2621508"/>
                  </a:moveTo>
                  <a:lnTo>
                    <a:pt x="792213" y="2610726"/>
                  </a:lnTo>
                  <a:lnTo>
                    <a:pt x="786269" y="2601912"/>
                  </a:lnTo>
                  <a:lnTo>
                    <a:pt x="777455" y="2595981"/>
                  </a:lnTo>
                  <a:lnTo>
                    <a:pt x="766673" y="2593810"/>
                  </a:lnTo>
                  <a:lnTo>
                    <a:pt x="755891" y="2595981"/>
                  </a:lnTo>
                  <a:lnTo>
                    <a:pt x="747102" y="2601912"/>
                  </a:lnTo>
                  <a:lnTo>
                    <a:pt x="741159" y="2610726"/>
                  </a:lnTo>
                  <a:lnTo>
                    <a:pt x="738974" y="2621508"/>
                  </a:lnTo>
                  <a:lnTo>
                    <a:pt x="741159" y="2632291"/>
                  </a:lnTo>
                  <a:lnTo>
                    <a:pt x="744486" y="2637231"/>
                  </a:lnTo>
                  <a:lnTo>
                    <a:pt x="788873" y="2637231"/>
                  </a:lnTo>
                  <a:lnTo>
                    <a:pt x="792213" y="2632291"/>
                  </a:lnTo>
                  <a:lnTo>
                    <a:pt x="794397" y="2621508"/>
                  </a:lnTo>
                  <a:close/>
                </a:path>
                <a:path w="2642234" h="2637790">
                  <a:moveTo>
                    <a:pt x="794397" y="2189213"/>
                  </a:moveTo>
                  <a:lnTo>
                    <a:pt x="792213" y="2178431"/>
                  </a:lnTo>
                  <a:lnTo>
                    <a:pt x="786269" y="2169617"/>
                  </a:lnTo>
                  <a:lnTo>
                    <a:pt x="777455" y="2163686"/>
                  </a:lnTo>
                  <a:lnTo>
                    <a:pt x="766673" y="2161514"/>
                  </a:lnTo>
                  <a:lnTo>
                    <a:pt x="755891" y="2163686"/>
                  </a:lnTo>
                  <a:lnTo>
                    <a:pt x="747102" y="2169617"/>
                  </a:lnTo>
                  <a:lnTo>
                    <a:pt x="741159" y="2178431"/>
                  </a:lnTo>
                  <a:lnTo>
                    <a:pt x="738974" y="2189213"/>
                  </a:lnTo>
                  <a:lnTo>
                    <a:pt x="741159" y="2199995"/>
                  </a:lnTo>
                  <a:lnTo>
                    <a:pt x="747102" y="2208796"/>
                  </a:lnTo>
                  <a:lnTo>
                    <a:pt x="755891" y="2214740"/>
                  </a:lnTo>
                  <a:lnTo>
                    <a:pt x="766673" y="2216912"/>
                  </a:lnTo>
                  <a:lnTo>
                    <a:pt x="777455" y="2214740"/>
                  </a:lnTo>
                  <a:lnTo>
                    <a:pt x="786269" y="2208796"/>
                  </a:lnTo>
                  <a:lnTo>
                    <a:pt x="792213" y="2199995"/>
                  </a:lnTo>
                  <a:lnTo>
                    <a:pt x="794397" y="2189213"/>
                  </a:lnTo>
                  <a:close/>
                </a:path>
                <a:path w="2642234" h="2637790">
                  <a:moveTo>
                    <a:pt x="794397" y="1756905"/>
                  </a:moveTo>
                  <a:lnTo>
                    <a:pt x="792213" y="1746123"/>
                  </a:lnTo>
                  <a:lnTo>
                    <a:pt x="786269" y="1737309"/>
                  </a:lnTo>
                  <a:lnTo>
                    <a:pt x="777455" y="1731378"/>
                  </a:lnTo>
                  <a:lnTo>
                    <a:pt x="766673" y="1729206"/>
                  </a:lnTo>
                  <a:lnTo>
                    <a:pt x="755891" y="1731378"/>
                  </a:lnTo>
                  <a:lnTo>
                    <a:pt x="747102" y="1737309"/>
                  </a:lnTo>
                  <a:lnTo>
                    <a:pt x="741159" y="1746123"/>
                  </a:lnTo>
                  <a:lnTo>
                    <a:pt x="738974" y="1756905"/>
                  </a:lnTo>
                  <a:lnTo>
                    <a:pt x="741159" y="1767687"/>
                  </a:lnTo>
                  <a:lnTo>
                    <a:pt x="747102" y="1776501"/>
                  </a:lnTo>
                  <a:lnTo>
                    <a:pt x="755891" y="1782432"/>
                  </a:lnTo>
                  <a:lnTo>
                    <a:pt x="766673" y="1784604"/>
                  </a:lnTo>
                  <a:lnTo>
                    <a:pt x="777455" y="1782432"/>
                  </a:lnTo>
                  <a:lnTo>
                    <a:pt x="786269" y="1776501"/>
                  </a:lnTo>
                  <a:lnTo>
                    <a:pt x="792213" y="1767687"/>
                  </a:lnTo>
                  <a:lnTo>
                    <a:pt x="794397" y="1756905"/>
                  </a:lnTo>
                  <a:close/>
                </a:path>
                <a:path w="2642234" h="2637790">
                  <a:moveTo>
                    <a:pt x="794397" y="1324610"/>
                  </a:moveTo>
                  <a:lnTo>
                    <a:pt x="792213" y="1313827"/>
                  </a:lnTo>
                  <a:lnTo>
                    <a:pt x="786269" y="1305013"/>
                  </a:lnTo>
                  <a:lnTo>
                    <a:pt x="777455" y="1299083"/>
                  </a:lnTo>
                  <a:lnTo>
                    <a:pt x="766673" y="1296911"/>
                  </a:lnTo>
                  <a:lnTo>
                    <a:pt x="755891" y="1299083"/>
                  </a:lnTo>
                  <a:lnTo>
                    <a:pt x="747102" y="1305013"/>
                  </a:lnTo>
                  <a:lnTo>
                    <a:pt x="741159" y="1313827"/>
                  </a:lnTo>
                  <a:lnTo>
                    <a:pt x="738974" y="1324610"/>
                  </a:lnTo>
                  <a:lnTo>
                    <a:pt x="741159" y="1335392"/>
                  </a:lnTo>
                  <a:lnTo>
                    <a:pt x="747102" y="1344206"/>
                  </a:lnTo>
                  <a:lnTo>
                    <a:pt x="755891" y="1350137"/>
                  </a:lnTo>
                  <a:lnTo>
                    <a:pt x="766673" y="1352308"/>
                  </a:lnTo>
                  <a:lnTo>
                    <a:pt x="777455" y="1350137"/>
                  </a:lnTo>
                  <a:lnTo>
                    <a:pt x="786269" y="1344206"/>
                  </a:lnTo>
                  <a:lnTo>
                    <a:pt x="792213" y="1335392"/>
                  </a:lnTo>
                  <a:lnTo>
                    <a:pt x="794397" y="1324610"/>
                  </a:lnTo>
                  <a:close/>
                </a:path>
                <a:path w="2642234" h="2637790">
                  <a:moveTo>
                    <a:pt x="794397" y="892302"/>
                  </a:moveTo>
                  <a:lnTo>
                    <a:pt x="792213" y="881519"/>
                  </a:lnTo>
                  <a:lnTo>
                    <a:pt x="786269" y="872718"/>
                  </a:lnTo>
                  <a:lnTo>
                    <a:pt x="777455" y="866775"/>
                  </a:lnTo>
                  <a:lnTo>
                    <a:pt x="766673" y="864603"/>
                  </a:lnTo>
                  <a:lnTo>
                    <a:pt x="755891" y="866775"/>
                  </a:lnTo>
                  <a:lnTo>
                    <a:pt x="747102" y="872718"/>
                  </a:lnTo>
                  <a:lnTo>
                    <a:pt x="741159" y="881519"/>
                  </a:lnTo>
                  <a:lnTo>
                    <a:pt x="738974" y="892302"/>
                  </a:lnTo>
                  <a:lnTo>
                    <a:pt x="741159" y="903084"/>
                  </a:lnTo>
                  <a:lnTo>
                    <a:pt x="747102" y="911898"/>
                  </a:lnTo>
                  <a:lnTo>
                    <a:pt x="755891" y="917816"/>
                  </a:lnTo>
                  <a:lnTo>
                    <a:pt x="766673" y="920000"/>
                  </a:lnTo>
                  <a:lnTo>
                    <a:pt x="777455" y="917816"/>
                  </a:lnTo>
                  <a:lnTo>
                    <a:pt x="786269" y="911898"/>
                  </a:lnTo>
                  <a:lnTo>
                    <a:pt x="792213" y="903084"/>
                  </a:lnTo>
                  <a:lnTo>
                    <a:pt x="794397" y="892302"/>
                  </a:lnTo>
                  <a:close/>
                </a:path>
                <a:path w="2642234" h="2637790">
                  <a:moveTo>
                    <a:pt x="794397" y="460006"/>
                  </a:moveTo>
                  <a:lnTo>
                    <a:pt x="792213" y="449224"/>
                  </a:lnTo>
                  <a:lnTo>
                    <a:pt x="786269" y="440410"/>
                  </a:lnTo>
                  <a:lnTo>
                    <a:pt x="777455" y="434479"/>
                  </a:lnTo>
                  <a:lnTo>
                    <a:pt x="766673" y="432308"/>
                  </a:lnTo>
                  <a:lnTo>
                    <a:pt x="755891" y="434479"/>
                  </a:lnTo>
                  <a:lnTo>
                    <a:pt x="747102" y="440410"/>
                  </a:lnTo>
                  <a:lnTo>
                    <a:pt x="741159" y="449224"/>
                  </a:lnTo>
                  <a:lnTo>
                    <a:pt x="738974" y="460006"/>
                  </a:lnTo>
                  <a:lnTo>
                    <a:pt x="741159" y="470789"/>
                  </a:lnTo>
                  <a:lnTo>
                    <a:pt x="747102" y="479602"/>
                  </a:lnTo>
                  <a:lnTo>
                    <a:pt x="755891" y="485533"/>
                  </a:lnTo>
                  <a:lnTo>
                    <a:pt x="766673" y="487705"/>
                  </a:lnTo>
                  <a:lnTo>
                    <a:pt x="777455" y="485533"/>
                  </a:lnTo>
                  <a:lnTo>
                    <a:pt x="786269" y="479602"/>
                  </a:lnTo>
                  <a:lnTo>
                    <a:pt x="792213" y="470789"/>
                  </a:lnTo>
                  <a:lnTo>
                    <a:pt x="794397" y="460006"/>
                  </a:lnTo>
                  <a:close/>
                </a:path>
                <a:path w="2642234" h="2637790">
                  <a:moveTo>
                    <a:pt x="794397" y="27698"/>
                  </a:moveTo>
                  <a:lnTo>
                    <a:pt x="792213" y="16916"/>
                  </a:lnTo>
                  <a:lnTo>
                    <a:pt x="786269" y="8115"/>
                  </a:lnTo>
                  <a:lnTo>
                    <a:pt x="777455" y="2171"/>
                  </a:lnTo>
                  <a:lnTo>
                    <a:pt x="766673" y="0"/>
                  </a:lnTo>
                  <a:lnTo>
                    <a:pt x="755891" y="2171"/>
                  </a:lnTo>
                  <a:lnTo>
                    <a:pt x="747102" y="8115"/>
                  </a:lnTo>
                  <a:lnTo>
                    <a:pt x="741159" y="16916"/>
                  </a:lnTo>
                  <a:lnTo>
                    <a:pt x="738974" y="27698"/>
                  </a:lnTo>
                  <a:lnTo>
                    <a:pt x="741159" y="38493"/>
                  </a:lnTo>
                  <a:lnTo>
                    <a:pt x="747102" y="47294"/>
                  </a:lnTo>
                  <a:lnTo>
                    <a:pt x="755891" y="53238"/>
                  </a:lnTo>
                  <a:lnTo>
                    <a:pt x="766673" y="55397"/>
                  </a:lnTo>
                  <a:lnTo>
                    <a:pt x="777455" y="53238"/>
                  </a:lnTo>
                  <a:lnTo>
                    <a:pt x="786269" y="47294"/>
                  </a:lnTo>
                  <a:lnTo>
                    <a:pt x="792213" y="38493"/>
                  </a:lnTo>
                  <a:lnTo>
                    <a:pt x="794397" y="27698"/>
                  </a:lnTo>
                  <a:close/>
                </a:path>
                <a:path w="2642234" h="2637790">
                  <a:moveTo>
                    <a:pt x="1163878" y="2621508"/>
                  </a:moveTo>
                  <a:lnTo>
                    <a:pt x="1161707" y="2610726"/>
                  </a:lnTo>
                  <a:lnTo>
                    <a:pt x="1155763" y="2601912"/>
                  </a:lnTo>
                  <a:lnTo>
                    <a:pt x="1146949" y="2595981"/>
                  </a:lnTo>
                  <a:lnTo>
                    <a:pt x="1136167" y="2593810"/>
                  </a:lnTo>
                  <a:lnTo>
                    <a:pt x="1125385" y="2595981"/>
                  </a:lnTo>
                  <a:lnTo>
                    <a:pt x="1116584" y="2601912"/>
                  </a:lnTo>
                  <a:lnTo>
                    <a:pt x="1110640" y="2610726"/>
                  </a:lnTo>
                  <a:lnTo>
                    <a:pt x="1108468" y="2621508"/>
                  </a:lnTo>
                  <a:lnTo>
                    <a:pt x="1110640" y="2632291"/>
                  </a:lnTo>
                  <a:lnTo>
                    <a:pt x="1113980" y="2637231"/>
                  </a:lnTo>
                  <a:lnTo>
                    <a:pt x="1158367" y="2637231"/>
                  </a:lnTo>
                  <a:lnTo>
                    <a:pt x="1161707" y="2632291"/>
                  </a:lnTo>
                  <a:lnTo>
                    <a:pt x="1163878" y="2621508"/>
                  </a:lnTo>
                  <a:close/>
                </a:path>
                <a:path w="2642234" h="2637790">
                  <a:moveTo>
                    <a:pt x="1163878" y="2189213"/>
                  </a:moveTo>
                  <a:lnTo>
                    <a:pt x="1161707" y="2178431"/>
                  </a:lnTo>
                  <a:lnTo>
                    <a:pt x="1155763" y="2169617"/>
                  </a:lnTo>
                  <a:lnTo>
                    <a:pt x="1146949" y="2163686"/>
                  </a:lnTo>
                  <a:lnTo>
                    <a:pt x="1136167" y="2161514"/>
                  </a:lnTo>
                  <a:lnTo>
                    <a:pt x="1125385" y="2163686"/>
                  </a:lnTo>
                  <a:lnTo>
                    <a:pt x="1116584" y="2169617"/>
                  </a:lnTo>
                  <a:lnTo>
                    <a:pt x="1110640" y="2178431"/>
                  </a:lnTo>
                  <a:lnTo>
                    <a:pt x="1108468" y="2189213"/>
                  </a:lnTo>
                  <a:lnTo>
                    <a:pt x="1110640" y="2199995"/>
                  </a:lnTo>
                  <a:lnTo>
                    <a:pt x="1116584" y="2208796"/>
                  </a:lnTo>
                  <a:lnTo>
                    <a:pt x="1125385" y="2214740"/>
                  </a:lnTo>
                  <a:lnTo>
                    <a:pt x="1136167" y="2216912"/>
                  </a:lnTo>
                  <a:lnTo>
                    <a:pt x="1146949" y="2214740"/>
                  </a:lnTo>
                  <a:lnTo>
                    <a:pt x="1155763" y="2208796"/>
                  </a:lnTo>
                  <a:lnTo>
                    <a:pt x="1161707" y="2199995"/>
                  </a:lnTo>
                  <a:lnTo>
                    <a:pt x="1163878" y="2189213"/>
                  </a:lnTo>
                  <a:close/>
                </a:path>
                <a:path w="2642234" h="2637790">
                  <a:moveTo>
                    <a:pt x="1163878" y="1756905"/>
                  </a:moveTo>
                  <a:lnTo>
                    <a:pt x="1161707" y="1746123"/>
                  </a:lnTo>
                  <a:lnTo>
                    <a:pt x="1155763" y="1737309"/>
                  </a:lnTo>
                  <a:lnTo>
                    <a:pt x="1146949" y="1731378"/>
                  </a:lnTo>
                  <a:lnTo>
                    <a:pt x="1136167" y="1729206"/>
                  </a:lnTo>
                  <a:lnTo>
                    <a:pt x="1125385" y="1731378"/>
                  </a:lnTo>
                  <a:lnTo>
                    <a:pt x="1116584" y="1737309"/>
                  </a:lnTo>
                  <a:lnTo>
                    <a:pt x="1110640" y="1746123"/>
                  </a:lnTo>
                  <a:lnTo>
                    <a:pt x="1108468" y="1756905"/>
                  </a:lnTo>
                  <a:lnTo>
                    <a:pt x="1110640" y="1767687"/>
                  </a:lnTo>
                  <a:lnTo>
                    <a:pt x="1116584" y="1776501"/>
                  </a:lnTo>
                  <a:lnTo>
                    <a:pt x="1125385" y="1782432"/>
                  </a:lnTo>
                  <a:lnTo>
                    <a:pt x="1136167" y="1784604"/>
                  </a:lnTo>
                  <a:lnTo>
                    <a:pt x="1146949" y="1782432"/>
                  </a:lnTo>
                  <a:lnTo>
                    <a:pt x="1155763" y="1776501"/>
                  </a:lnTo>
                  <a:lnTo>
                    <a:pt x="1161707" y="1767687"/>
                  </a:lnTo>
                  <a:lnTo>
                    <a:pt x="1163878" y="1756905"/>
                  </a:lnTo>
                  <a:close/>
                </a:path>
                <a:path w="2642234" h="2637790">
                  <a:moveTo>
                    <a:pt x="1163878" y="1324610"/>
                  </a:moveTo>
                  <a:lnTo>
                    <a:pt x="1161707" y="1313827"/>
                  </a:lnTo>
                  <a:lnTo>
                    <a:pt x="1155763" y="1305013"/>
                  </a:lnTo>
                  <a:lnTo>
                    <a:pt x="1146949" y="1299083"/>
                  </a:lnTo>
                  <a:lnTo>
                    <a:pt x="1136167" y="1296911"/>
                  </a:lnTo>
                  <a:lnTo>
                    <a:pt x="1125385" y="1299083"/>
                  </a:lnTo>
                  <a:lnTo>
                    <a:pt x="1116584" y="1305013"/>
                  </a:lnTo>
                  <a:lnTo>
                    <a:pt x="1110640" y="1313827"/>
                  </a:lnTo>
                  <a:lnTo>
                    <a:pt x="1108468" y="1324610"/>
                  </a:lnTo>
                  <a:lnTo>
                    <a:pt x="1110640" y="1335392"/>
                  </a:lnTo>
                  <a:lnTo>
                    <a:pt x="1116584" y="1344206"/>
                  </a:lnTo>
                  <a:lnTo>
                    <a:pt x="1125385" y="1350137"/>
                  </a:lnTo>
                  <a:lnTo>
                    <a:pt x="1136167" y="1352308"/>
                  </a:lnTo>
                  <a:lnTo>
                    <a:pt x="1146949" y="1350137"/>
                  </a:lnTo>
                  <a:lnTo>
                    <a:pt x="1155763" y="1344206"/>
                  </a:lnTo>
                  <a:lnTo>
                    <a:pt x="1161707" y="1335392"/>
                  </a:lnTo>
                  <a:lnTo>
                    <a:pt x="1163878" y="1324610"/>
                  </a:lnTo>
                  <a:close/>
                </a:path>
                <a:path w="2642234" h="2637790">
                  <a:moveTo>
                    <a:pt x="1163878" y="892302"/>
                  </a:moveTo>
                  <a:lnTo>
                    <a:pt x="1161707" y="881519"/>
                  </a:lnTo>
                  <a:lnTo>
                    <a:pt x="1155763" y="872718"/>
                  </a:lnTo>
                  <a:lnTo>
                    <a:pt x="1146949" y="866775"/>
                  </a:lnTo>
                  <a:lnTo>
                    <a:pt x="1136167" y="864603"/>
                  </a:lnTo>
                  <a:lnTo>
                    <a:pt x="1125385" y="866775"/>
                  </a:lnTo>
                  <a:lnTo>
                    <a:pt x="1116584" y="872718"/>
                  </a:lnTo>
                  <a:lnTo>
                    <a:pt x="1110640" y="881519"/>
                  </a:lnTo>
                  <a:lnTo>
                    <a:pt x="1108468" y="892302"/>
                  </a:lnTo>
                  <a:lnTo>
                    <a:pt x="1110640" y="903084"/>
                  </a:lnTo>
                  <a:lnTo>
                    <a:pt x="1116584" y="911898"/>
                  </a:lnTo>
                  <a:lnTo>
                    <a:pt x="1125385" y="917816"/>
                  </a:lnTo>
                  <a:lnTo>
                    <a:pt x="1136167" y="920000"/>
                  </a:lnTo>
                  <a:lnTo>
                    <a:pt x="1146949" y="917816"/>
                  </a:lnTo>
                  <a:lnTo>
                    <a:pt x="1155763" y="911898"/>
                  </a:lnTo>
                  <a:lnTo>
                    <a:pt x="1161707" y="903084"/>
                  </a:lnTo>
                  <a:lnTo>
                    <a:pt x="1163878" y="892302"/>
                  </a:lnTo>
                  <a:close/>
                </a:path>
                <a:path w="2642234" h="2637790">
                  <a:moveTo>
                    <a:pt x="1163878" y="460006"/>
                  </a:moveTo>
                  <a:lnTo>
                    <a:pt x="1161707" y="449224"/>
                  </a:lnTo>
                  <a:lnTo>
                    <a:pt x="1155763" y="440410"/>
                  </a:lnTo>
                  <a:lnTo>
                    <a:pt x="1146949" y="434479"/>
                  </a:lnTo>
                  <a:lnTo>
                    <a:pt x="1136167" y="432308"/>
                  </a:lnTo>
                  <a:lnTo>
                    <a:pt x="1125385" y="434479"/>
                  </a:lnTo>
                  <a:lnTo>
                    <a:pt x="1116584" y="440410"/>
                  </a:lnTo>
                  <a:lnTo>
                    <a:pt x="1110640" y="449224"/>
                  </a:lnTo>
                  <a:lnTo>
                    <a:pt x="1108468" y="460006"/>
                  </a:lnTo>
                  <a:lnTo>
                    <a:pt x="1110640" y="470789"/>
                  </a:lnTo>
                  <a:lnTo>
                    <a:pt x="1116584" y="479602"/>
                  </a:lnTo>
                  <a:lnTo>
                    <a:pt x="1125385" y="485533"/>
                  </a:lnTo>
                  <a:lnTo>
                    <a:pt x="1136167" y="487705"/>
                  </a:lnTo>
                  <a:lnTo>
                    <a:pt x="1146949" y="485533"/>
                  </a:lnTo>
                  <a:lnTo>
                    <a:pt x="1155763" y="479602"/>
                  </a:lnTo>
                  <a:lnTo>
                    <a:pt x="1161707" y="470789"/>
                  </a:lnTo>
                  <a:lnTo>
                    <a:pt x="1163878" y="460006"/>
                  </a:lnTo>
                  <a:close/>
                </a:path>
                <a:path w="2642234" h="2637790">
                  <a:moveTo>
                    <a:pt x="1163878" y="27698"/>
                  </a:moveTo>
                  <a:lnTo>
                    <a:pt x="1161707" y="16916"/>
                  </a:lnTo>
                  <a:lnTo>
                    <a:pt x="1155763" y="8115"/>
                  </a:lnTo>
                  <a:lnTo>
                    <a:pt x="1146949" y="2171"/>
                  </a:lnTo>
                  <a:lnTo>
                    <a:pt x="1136167" y="0"/>
                  </a:lnTo>
                  <a:lnTo>
                    <a:pt x="1125385" y="2171"/>
                  </a:lnTo>
                  <a:lnTo>
                    <a:pt x="1116584" y="8115"/>
                  </a:lnTo>
                  <a:lnTo>
                    <a:pt x="1110640" y="16916"/>
                  </a:lnTo>
                  <a:lnTo>
                    <a:pt x="1108468" y="27698"/>
                  </a:lnTo>
                  <a:lnTo>
                    <a:pt x="1110640" y="38493"/>
                  </a:lnTo>
                  <a:lnTo>
                    <a:pt x="1116584" y="47294"/>
                  </a:lnTo>
                  <a:lnTo>
                    <a:pt x="1125385" y="53238"/>
                  </a:lnTo>
                  <a:lnTo>
                    <a:pt x="1136167" y="55397"/>
                  </a:lnTo>
                  <a:lnTo>
                    <a:pt x="1146949" y="53238"/>
                  </a:lnTo>
                  <a:lnTo>
                    <a:pt x="1155763" y="47294"/>
                  </a:lnTo>
                  <a:lnTo>
                    <a:pt x="1161707" y="38493"/>
                  </a:lnTo>
                  <a:lnTo>
                    <a:pt x="1163878" y="27698"/>
                  </a:lnTo>
                  <a:close/>
                </a:path>
                <a:path w="2642234" h="2637790">
                  <a:moveTo>
                    <a:pt x="1533372" y="2621508"/>
                  </a:moveTo>
                  <a:lnTo>
                    <a:pt x="1531188" y="2610726"/>
                  </a:lnTo>
                  <a:lnTo>
                    <a:pt x="1525244" y="2601912"/>
                  </a:lnTo>
                  <a:lnTo>
                    <a:pt x="1516430" y="2595981"/>
                  </a:lnTo>
                  <a:lnTo>
                    <a:pt x="1505648" y="2593810"/>
                  </a:lnTo>
                  <a:lnTo>
                    <a:pt x="1494866" y="2595981"/>
                  </a:lnTo>
                  <a:lnTo>
                    <a:pt x="1486065" y="2601912"/>
                  </a:lnTo>
                  <a:lnTo>
                    <a:pt x="1480134" y="2610726"/>
                  </a:lnTo>
                  <a:lnTo>
                    <a:pt x="1477949" y="2621508"/>
                  </a:lnTo>
                  <a:lnTo>
                    <a:pt x="1480134" y="2632291"/>
                  </a:lnTo>
                  <a:lnTo>
                    <a:pt x="1483461" y="2637231"/>
                  </a:lnTo>
                  <a:lnTo>
                    <a:pt x="1527848" y="2637231"/>
                  </a:lnTo>
                  <a:lnTo>
                    <a:pt x="1531188" y="2632291"/>
                  </a:lnTo>
                  <a:lnTo>
                    <a:pt x="1533372" y="2621508"/>
                  </a:lnTo>
                  <a:close/>
                </a:path>
                <a:path w="2642234" h="2637790">
                  <a:moveTo>
                    <a:pt x="1533372" y="2189213"/>
                  </a:moveTo>
                  <a:lnTo>
                    <a:pt x="1531188" y="2178431"/>
                  </a:lnTo>
                  <a:lnTo>
                    <a:pt x="1525244" y="2169617"/>
                  </a:lnTo>
                  <a:lnTo>
                    <a:pt x="1516430" y="2163686"/>
                  </a:lnTo>
                  <a:lnTo>
                    <a:pt x="1505648" y="2161514"/>
                  </a:lnTo>
                  <a:lnTo>
                    <a:pt x="1494866" y="2163686"/>
                  </a:lnTo>
                  <a:lnTo>
                    <a:pt x="1486065" y="2169617"/>
                  </a:lnTo>
                  <a:lnTo>
                    <a:pt x="1480134" y="2178431"/>
                  </a:lnTo>
                  <a:lnTo>
                    <a:pt x="1477949" y="2189213"/>
                  </a:lnTo>
                  <a:lnTo>
                    <a:pt x="1480134" y="2199995"/>
                  </a:lnTo>
                  <a:lnTo>
                    <a:pt x="1486065" y="2208796"/>
                  </a:lnTo>
                  <a:lnTo>
                    <a:pt x="1494866" y="2214740"/>
                  </a:lnTo>
                  <a:lnTo>
                    <a:pt x="1505648" y="2216912"/>
                  </a:lnTo>
                  <a:lnTo>
                    <a:pt x="1516430" y="2214740"/>
                  </a:lnTo>
                  <a:lnTo>
                    <a:pt x="1525244" y="2208796"/>
                  </a:lnTo>
                  <a:lnTo>
                    <a:pt x="1531188" y="2199995"/>
                  </a:lnTo>
                  <a:lnTo>
                    <a:pt x="1533372" y="2189213"/>
                  </a:lnTo>
                  <a:close/>
                </a:path>
                <a:path w="2642234" h="2637790">
                  <a:moveTo>
                    <a:pt x="1533372" y="1756905"/>
                  </a:moveTo>
                  <a:lnTo>
                    <a:pt x="1531188" y="1746123"/>
                  </a:lnTo>
                  <a:lnTo>
                    <a:pt x="1525244" y="1737309"/>
                  </a:lnTo>
                  <a:lnTo>
                    <a:pt x="1516430" y="1731378"/>
                  </a:lnTo>
                  <a:lnTo>
                    <a:pt x="1505648" y="1729206"/>
                  </a:lnTo>
                  <a:lnTo>
                    <a:pt x="1494866" y="1731378"/>
                  </a:lnTo>
                  <a:lnTo>
                    <a:pt x="1486065" y="1737309"/>
                  </a:lnTo>
                  <a:lnTo>
                    <a:pt x="1480134" y="1746123"/>
                  </a:lnTo>
                  <a:lnTo>
                    <a:pt x="1477949" y="1756905"/>
                  </a:lnTo>
                  <a:lnTo>
                    <a:pt x="1480134" y="1767687"/>
                  </a:lnTo>
                  <a:lnTo>
                    <a:pt x="1486065" y="1776501"/>
                  </a:lnTo>
                  <a:lnTo>
                    <a:pt x="1494866" y="1782432"/>
                  </a:lnTo>
                  <a:lnTo>
                    <a:pt x="1505648" y="1784604"/>
                  </a:lnTo>
                  <a:lnTo>
                    <a:pt x="1516430" y="1782432"/>
                  </a:lnTo>
                  <a:lnTo>
                    <a:pt x="1525244" y="1776501"/>
                  </a:lnTo>
                  <a:lnTo>
                    <a:pt x="1531188" y="1767687"/>
                  </a:lnTo>
                  <a:lnTo>
                    <a:pt x="1533372" y="1756905"/>
                  </a:lnTo>
                  <a:close/>
                </a:path>
                <a:path w="2642234" h="2637790">
                  <a:moveTo>
                    <a:pt x="1533372" y="1324610"/>
                  </a:moveTo>
                  <a:lnTo>
                    <a:pt x="1531188" y="1313827"/>
                  </a:lnTo>
                  <a:lnTo>
                    <a:pt x="1525244" y="1305013"/>
                  </a:lnTo>
                  <a:lnTo>
                    <a:pt x="1516430" y="1299083"/>
                  </a:lnTo>
                  <a:lnTo>
                    <a:pt x="1505648" y="1296911"/>
                  </a:lnTo>
                  <a:lnTo>
                    <a:pt x="1494866" y="1299083"/>
                  </a:lnTo>
                  <a:lnTo>
                    <a:pt x="1486065" y="1305013"/>
                  </a:lnTo>
                  <a:lnTo>
                    <a:pt x="1480134" y="1313827"/>
                  </a:lnTo>
                  <a:lnTo>
                    <a:pt x="1477949" y="1324610"/>
                  </a:lnTo>
                  <a:lnTo>
                    <a:pt x="1480134" y="1335392"/>
                  </a:lnTo>
                  <a:lnTo>
                    <a:pt x="1486065" y="1344206"/>
                  </a:lnTo>
                  <a:lnTo>
                    <a:pt x="1494866" y="1350137"/>
                  </a:lnTo>
                  <a:lnTo>
                    <a:pt x="1505648" y="1352308"/>
                  </a:lnTo>
                  <a:lnTo>
                    <a:pt x="1516430" y="1350137"/>
                  </a:lnTo>
                  <a:lnTo>
                    <a:pt x="1525244" y="1344206"/>
                  </a:lnTo>
                  <a:lnTo>
                    <a:pt x="1531188" y="1335392"/>
                  </a:lnTo>
                  <a:lnTo>
                    <a:pt x="1533372" y="1324610"/>
                  </a:lnTo>
                  <a:close/>
                </a:path>
                <a:path w="2642234" h="2637790">
                  <a:moveTo>
                    <a:pt x="1533372" y="892302"/>
                  </a:moveTo>
                  <a:lnTo>
                    <a:pt x="1531188" y="881519"/>
                  </a:lnTo>
                  <a:lnTo>
                    <a:pt x="1525244" y="872718"/>
                  </a:lnTo>
                  <a:lnTo>
                    <a:pt x="1516430" y="866775"/>
                  </a:lnTo>
                  <a:lnTo>
                    <a:pt x="1505648" y="864603"/>
                  </a:lnTo>
                  <a:lnTo>
                    <a:pt x="1494866" y="866775"/>
                  </a:lnTo>
                  <a:lnTo>
                    <a:pt x="1486065" y="872718"/>
                  </a:lnTo>
                  <a:lnTo>
                    <a:pt x="1480134" y="881519"/>
                  </a:lnTo>
                  <a:lnTo>
                    <a:pt x="1477949" y="892302"/>
                  </a:lnTo>
                  <a:lnTo>
                    <a:pt x="1480134" y="903084"/>
                  </a:lnTo>
                  <a:lnTo>
                    <a:pt x="1486065" y="911898"/>
                  </a:lnTo>
                  <a:lnTo>
                    <a:pt x="1494866" y="917816"/>
                  </a:lnTo>
                  <a:lnTo>
                    <a:pt x="1505648" y="920000"/>
                  </a:lnTo>
                  <a:lnTo>
                    <a:pt x="1516430" y="917816"/>
                  </a:lnTo>
                  <a:lnTo>
                    <a:pt x="1525244" y="911898"/>
                  </a:lnTo>
                  <a:lnTo>
                    <a:pt x="1531188" y="903084"/>
                  </a:lnTo>
                  <a:lnTo>
                    <a:pt x="1533372" y="892302"/>
                  </a:lnTo>
                  <a:close/>
                </a:path>
                <a:path w="2642234" h="2637790">
                  <a:moveTo>
                    <a:pt x="1533372" y="460006"/>
                  </a:moveTo>
                  <a:lnTo>
                    <a:pt x="1531188" y="449224"/>
                  </a:lnTo>
                  <a:lnTo>
                    <a:pt x="1525244" y="440410"/>
                  </a:lnTo>
                  <a:lnTo>
                    <a:pt x="1516430" y="434479"/>
                  </a:lnTo>
                  <a:lnTo>
                    <a:pt x="1505648" y="432308"/>
                  </a:lnTo>
                  <a:lnTo>
                    <a:pt x="1494866" y="434479"/>
                  </a:lnTo>
                  <a:lnTo>
                    <a:pt x="1486065" y="440410"/>
                  </a:lnTo>
                  <a:lnTo>
                    <a:pt x="1480134" y="449224"/>
                  </a:lnTo>
                  <a:lnTo>
                    <a:pt x="1477949" y="460006"/>
                  </a:lnTo>
                  <a:lnTo>
                    <a:pt x="1480134" y="470789"/>
                  </a:lnTo>
                  <a:lnTo>
                    <a:pt x="1486065" y="479602"/>
                  </a:lnTo>
                  <a:lnTo>
                    <a:pt x="1494866" y="485533"/>
                  </a:lnTo>
                  <a:lnTo>
                    <a:pt x="1505648" y="487705"/>
                  </a:lnTo>
                  <a:lnTo>
                    <a:pt x="1516430" y="485533"/>
                  </a:lnTo>
                  <a:lnTo>
                    <a:pt x="1525244" y="479602"/>
                  </a:lnTo>
                  <a:lnTo>
                    <a:pt x="1531188" y="470789"/>
                  </a:lnTo>
                  <a:lnTo>
                    <a:pt x="1533372" y="460006"/>
                  </a:lnTo>
                  <a:close/>
                </a:path>
                <a:path w="2642234" h="2637790">
                  <a:moveTo>
                    <a:pt x="1533372" y="27698"/>
                  </a:moveTo>
                  <a:lnTo>
                    <a:pt x="1531188" y="16916"/>
                  </a:lnTo>
                  <a:lnTo>
                    <a:pt x="1525244" y="8115"/>
                  </a:lnTo>
                  <a:lnTo>
                    <a:pt x="1516430" y="2171"/>
                  </a:lnTo>
                  <a:lnTo>
                    <a:pt x="1505648" y="0"/>
                  </a:lnTo>
                  <a:lnTo>
                    <a:pt x="1494866" y="2171"/>
                  </a:lnTo>
                  <a:lnTo>
                    <a:pt x="1486065" y="8115"/>
                  </a:lnTo>
                  <a:lnTo>
                    <a:pt x="1480134" y="16916"/>
                  </a:lnTo>
                  <a:lnTo>
                    <a:pt x="1477949" y="27698"/>
                  </a:lnTo>
                  <a:lnTo>
                    <a:pt x="1480134" y="38493"/>
                  </a:lnTo>
                  <a:lnTo>
                    <a:pt x="1486065" y="47294"/>
                  </a:lnTo>
                  <a:lnTo>
                    <a:pt x="1494866" y="53238"/>
                  </a:lnTo>
                  <a:lnTo>
                    <a:pt x="1505648" y="55397"/>
                  </a:lnTo>
                  <a:lnTo>
                    <a:pt x="1516430" y="53238"/>
                  </a:lnTo>
                  <a:lnTo>
                    <a:pt x="1525244" y="47294"/>
                  </a:lnTo>
                  <a:lnTo>
                    <a:pt x="1531188" y="38493"/>
                  </a:lnTo>
                  <a:lnTo>
                    <a:pt x="1533372" y="27698"/>
                  </a:lnTo>
                  <a:close/>
                </a:path>
                <a:path w="2642234" h="2637790">
                  <a:moveTo>
                    <a:pt x="1902853" y="2621508"/>
                  </a:moveTo>
                  <a:lnTo>
                    <a:pt x="1900682" y="2610726"/>
                  </a:lnTo>
                  <a:lnTo>
                    <a:pt x="1894738" y="2601912"/>
                  </a:lnTo>
                  <a:lnTo>
                    <a:pt x="1885924" y="2595981"/>
                  </a:lnTo>
                  <a:lnTo>
                    <a:pt x="1875142" y="2593810"/>
                  </a:lnTo>
                  <a:lnTo>
                    <a:pt x="1864360" y="2595981"/>
                  </a:lnTo>
                  <a:lnTo>
                    <a:pt x="1855546" y="2601912"/>
                  </a:lnTo>
                  <a:lnTo>
                    <a:pt x="1849602" y="2610726"/>
                  </a:lnTo>
                  <a:lnTo>
                    <a:pt x="1847443" y="2621508"/>
                  </a:lnTo>
                  <a:lnTo>
                    <a:pt x="1849602" y="2632291"/>
                  </a:lnTo>
                  <a:lnTo>
                    <a:pt x="1852942" y="2637231"/>
                  </a:lnTo>
                  <a:lnTo>
                    <a:pt x="1897341" y="2637231"/>
                  </a:lnTo>
                  <a:lnTo>
                    <a:pt x="1900682" y="2632291"/>
                  </a:lnTo>
                  <a:lnTo>
                    <a:pt x="1902853" y="2621508"/>
                  </a:lnTo>
                  <a:close/>
                </a:path>
                <a:path w="2642234" h="2637790">
                  <a:moveTo>
                    <a:pt x="1902853" y="2189213"/>
                  </a:moveTo>
                  <a:lnTo>
                    <a:pt x="1900682" y="2178431"/>
                  </a:lnTo>
                  <a:lnTo>
                    <a:pt x="1894738" y="2169617"/>
                  </a:lnTo>
                  <a:lnTo>
                    <a:pt x="1885924" y="2163686"/>
                  </a:lnTo>
                  <a:lnTo>
                    <a:pt x="1875142" y="2161514"/>
                  </a:lnTo>
                  <a:lnTo>
                    <a:pt x="1864360" y="2163686"/>
                  </a:lnTo>
                  <a:lnTo>
                    <a:pt x="1855546" y="2169617"/>
                  </a:lnTo>
                  <a:lnTo>
                    <a:pt x="1849602" y="2178431"/>
                  </a:lnTo>
                  <a:lnTo>
                    <a:pt x="1847443" y="2189213"/>
                  </a:lnTo>
                  <a:lnTo>
                    <a:pt x="1849602" y="2199995"/>
                  </a:lnTo>
                  <a:lnTo>
                    <a:pt x="1855546" y="2208796"/>
                  </a:lnTo>
                  <a:lnTo>
                    <a:pt x="1864360" y="2214740"/>
                  </a:lnTo>
                  <a:lnTo>
                    <a:pt x="1875142" y="2216912"/>
                  </a:lnTo>
                  <a:lnTo>
                    <a:pt x="1885924" y="2214740"/>
                  </a:lnTo>
                  <a:lnTo>
                    <a:pt x="1894738" y="2208796"/>
                  </a:lnTo>
                  <a:lnTo>
                    <a:pt x="1900682" y="2199995"/>
                  </a:lnTo>
                  <a:lnTo>
                    <a:pt x="1902853" y="2189213"/>
                  </a:lnTo>
                  <a:close/>
                </a:path>
                <a:path w="2642234" h="2637790">
                  <a:moveTo>
                    <a:pt x="1902853" y="1756905"/>
                  </a:moveTo>
                  <a:lnTo>
                    <a:pt x="1900682" y="1746123"/>
                  </a:lnTo>
                  <a:lnTo>
                    <a:pt x="1894738" y="1737309"/>
                  </a:lnTo>
                  <a:lnTo>
                    <a:pt x="1885924" y="1731378"/>
                  </a:lnTo>
                  <a:lnTo>
                    <a:pt x="1875142" y="1729206"/>
                  </a:lnTo>
                  <a:lnTo>
                    <a:pt x="1864360" y="1731378"/>
                  </a:lnTo>
                  <a:lnTo>
                    <a:pt x="1855546" y="1737309"/>
                  </a:lnTo>
                  <a:lnTo>
                    <a:pt x="1849602" y="1746123"/>
                  </a:lnTo>
                  <a:lnTo>
                    <a:pt x="1847443" y="1756905"/>
                  </a:lnTo>
                  <a:lnTo>
                    <a:pt x="1849602" y="1767687"/>
                  </a:lnTo>
                  <a:lnTo>
                    <a:pt x="1855546" y="1776501"/>
                  </a:lnTo>
                  <a:lnTo>
                    <a:pt x="1864360" y="1782432"/>
                  </a:lnTo>
                  <a:lnTo>
                    <a:pt x="1875142" y="1784604"/>
                  </a:lnTo>
                  <a:lnTo>
                    <a:pt x="1885924" y="1782432"/>
                  </a:lnTo>
                  <a:lnTo>
                    <a:pt x="1894738" y="1776501"/>
                  </a:lnTo>
                  <a:lnTo>
                    <a:pt x="1900682" y="1767687"/>
                  </a:lnTo>
                  <a:lnTo>
                    <a:pt x="1902853" y="1756905"/>
                  </a:lnTo>
                  <a:close/>
                </a:path>
                <a:path w="2642234" h="2637790">
                  <a:moveTo>
                    <a:pt x="1902853" y="1324610"/>
                  </a:moveTo>
                  <a:lnTo>
                    <a:pt x="1900682" y="1313827"/>
                  </a:lnTo>
                  <a:lnTo>
                    <a:pt x="1894738" y="1305013"/>
                  </a:lnTo>
                  <a:lnTo>
                    <a:pt x="1885924" y="1299083"/>
                  </a:lnTo>
                  <a:lnTo>
                    <a:pt x="1875142" y="1296911"/>
                  </a:lnTo>
                  <a:lnTo>
                    <a:pt x="1864360" y="1299083"/>
                  </a:lnTo>
                  <a:lnTo>
                    <a:pt x="1855546" y="1305013"/>
                  </a:lnTo>
                  <a:lnTo>
                    <a:pt x="1849602" y="1313827"/>
                  </a:lnTo>
                  <a:lnTo>
                    <a:pt x="1847443" y="1324610"/>
                  </a:lnTo>
                  <a:lnTo>
                    <a:pt x="1849602" y="1335392"/>
                  </a:lnTo>
                  <a:lnTo>
                    <a:pt x="1855546" y="1344206"/>
                  </a:lnTo>
                  <a:lnTo>
                    <a:pt x="1864360" y="1350137"/>
                  </a:lnTo>
                  <a:lnTo>
                    <a:pt x="1875142" y="1352308"/>
                  </a:lnTo>
                  <a:lnTo>
                    <a:pt x="1885924" y="1350137"/>
                  </a:lnTo>
                  <a:lnTo>
                    <a:pt x="1894738" y="1344206"/>
                  </a:lnTo>
                  <a:lnTo>
                    <a:pt x="1900682" y="1335392"/>
                  </a:lnTo>
                  <a:lnTo>
                    <a:pt x="1902853" y="1324610"/>
                  </a:lnTo>
                  <a:close/>
                </a:path>
                <a:path w="2642234" h="2637790">
                  <a:moveTo>
                    <a:pt x="1902853" y="892302"/>
                  </a:moveTo>
                  <a:lnTo>
                    <a:pt x="1900682" y="881519"/>
                  </a:lnTo>
                  <a:lnTo>
                    <a:pt x="1894738" y="872718"/>
                  </a:lnTo>
                  <a:lnTo>
                    <a:pt x="1885924" y="866775"/>
                  </a:lnTo>
                  <a:lnTo>
                    <a:pt x="1875142" y="864603"/>
                  </a:lnTo>
                  <a:lnTo>
                    <a:pt x="1864360" y="866775"/>
                  </a:lnTo>
                  <a:lnTo>
                    <a:pt x="1855546" y="872718"/>
                  </a:lnTo>
                  <a:lnTo>
                    <a:pt x="1849602" y="881519"/>
                  </a:lnTo>
                  <a:lnTo>
                    <a:pt x="1847443" y="892302"/>
                  </a:lnTo>
                  <a:lnTo>
                    <a:pt x="1849602" y="903084"/>
                  </a:lnTo>
                  <a:lnTo>
                    <a:pt x="1855546" y="911898"/>
                  </a:lnTo>
                  <a:lnTo>
                    <a:pt x="1864360" y="917816"/>
                  </a:lnTo>
                  <a:lnTo>
                    <a:pt x="1875142" y="920000"/>
                  </a:lnTo>
                  <a:lnTo>
                    <a:pt x="1885924" y="917816"/>
                  </a:lnTo>
                  <a:lnTo>
                    <a:pt x="1894738" y="911898"/>
                  </a:lnTo>
                  <a:lnTo>
                    <a:pt x="1900682" y="903084"/>
                  </a:lnTo>
                  <a:lnTo>
                    <a:pt x="1902853" y="892302"/>
                  </a:lnTo>
                  <a:close/>
                </a:path>
                <a:path w="2642234" h="2637790">
                  <a:moveTo>
                    <a:pt x="1902853" y="460006"/>
                  </a:moveTo>
                  <a:lnTo>
                    <a:pt x="1900682" y="449224"/>
                  </a:lnTo>
                  <a:lnTo>
                    <a:pt x="1894738" y="440410"/>
                  </a:lnTo>
                  <a:lnTo>
                    <a:pt x="1885924" y="434479"/>
                  </a:lnTo>
                  <a:lnTo>
                    <a:pt x="1875142" y="432308"/>
                  </a:lnTo>
                  <a:lnTo>
                    <a:pt x="1864360" y="434479"/>
                  </a:lnTo>
                  <a:lnTo>
                    <a:pt x="1855546" y="440410"/>
                  </a:lnTo>
                  <a:lnTo>
                    <a:pt x="1849602" y="449224"/>
                  </a:lnTo>
                  <a:lnTo>
                    <a:pt x="1847443" y="460006"/>
                  </a:lnTo>
                  <a:lnTo>
                    <a:pt x="1849602" y="470789"/>
                  </a:lnTo>
                  <a:lnTo>
                    <a:pt x="1855546" y="479602"/>
                  </a:lnTo>
                  <a:lnTo>
                    <a:pt x="1864360" y="485533"/>
                  </a:lnTo>
                  <a:lnTo>
                    <a:pt x="1875142" y="487705"/>
                  </a:lnTo>
                  <a:lnTo>
                    <a:pt x="1885924" y="485533"/>
                  </a:lnTo>
                  <a:lnTo>
                    <a:pt x="1894738" y="479602"/>
                  </a:lnTo>
                  <a:lnTo>
                    <a:pt x="1900682" y="470789"/>
                  </a:lnTo>
                  <a:lnTo>
                    <a:pt x="1902853" y="460006"/>
                  </a:lnTo>
                  <a:close/>
                </a:path>
                <a:path w="2642234" h="2637790">
                  <a:moveTo>
                    <a:pt x="1902853" y="27698"/>
                  </a:moveTo>
                  <a:lnTo>
                    <a:pt x="1900682" y="16916"/>
                  </a:lnTo>
                  <a:lnTo>
                    <a:pt x="1894738" y="8115"/>
                  </a:lnTo>
                  <a:lnTo>
                    <a:pt x="1885924" y="2171"/>
                  </a:lnTo>
                  <a:lnTo>
                    <a:pt x="1875142" y="0"/>
                  </a:lnTo>
                  <a:lnTo>
                    <a:pt x="1864360" y="2171"/>
                  </a:lnTo>
                  <a:lnTo>
                    <a:pt x="1855546" y="8115"/>
                  </a:lnTo>
                  <a:lnTo>
                    <a:pt x="1849602" y="16916"/>
                  </a:lnTo>
                  <a:lnTo>
                    <a:pt x="1847443" y="27698"/>
                  </a:lnTo>
                  <a:lnTo>
                    <a:pt x="1849602" y="38493"/>
                  </a:lnTo>
                  <a:lnTo>
                    <a:pt x="1855546" y="47294"/>
                  </a:lnTo>
                  <a:lnTo>
                    <a:pt x="1864360" y="53238"/>
                  </a:lnTo>
                  <a:lnTo>
                    <a:pt x="1875142" y="55397"/>
                  </a:lnTo>
                  <a:lnTo>
                    <a:pt x="1885924" y="53238"/>
                  </a:lnTo>
                  <a:lnTo>
                    <a:pt x="1894738" y="47294"/>
                  </a:lnTo>
                  <a:lnTo>
                    <a:pt x="1900682" y="38493"/>
                  </a:lnTo>
                  <a:lnTo>
                    <a:pt x="1902853" y="27698"/>
                  </a:lnTo>
                  <a:close/>
                </a:path>
                <a:path w="2642234" h="2637790">
                  <a:moveTo>
                    <a:pt x="2272334" y="2621508"/>
                  </a:moveTo>
                  <a:lnTo>
                    <a:pt x="2270150" y="2610726"/>
                  </a:lnTo>
                  <a:lnTo>
                    <a:pt x="2264219" y="2601912"/>
                  </a:lnTo>
                  <a:lnTo>
                    <a:pt x="2255418" y="2595981"/>
                  </a:lnTo>
                  <a:lnTo>
                    <a:pt x="2244623" y="2593810"/>
                  </a:lnTo>
                  <a:lnTo>
                    <a:pt x="2233853" y="2595981"/>
                  </a:lnTo>
                  <a:lnTo>
                    <a:pt x="2225040" y="2601912"/>
                  </a:lnTo>
                  <a:lnTo>
                    <a:pt x="2219096" y="2610726"/>
                  </a:lnTo>
                  <a:lnTo>
                    <a:pt x="2216912" y="2621508"/>
                  </a:lnTo>
                  <a:lnTo>
                    <a:pt x="2219096" y="2632291"/>
                  </a:lnTo>
                  <a:lnTo>
                    <a:pt x="2222436" y="2637231"/>
                  </a:lnTo>
                  <a:lnTo>
                    <a:pt x="2266823" y="2637231"/>
                  </a:lnTo>
                  <a:lnTo>
                    <a:pt x="2270150" y="2632291"/>
                  </a:lnTo>
                  <a:lnTo>
                    <a:pt x="2272334" y="2621508"/>
                  </a:lnTo>
                  <a:close/>
                </a:path>
                <a:path w="2642234" h="2637790">
                  <a:moveTo>
                    <a:pt x="2272334" y="2189213"/>
                  </a:moveTo>
                  <a:lnTo>
                    <a:pt x="2270150" y="2178431"/>
                  </a:lnTo>
                  <a:lnTo>
                    <a:pt x="2264219" y="2169617"/>
                  </a:lnTo>
                  <a:lnTo>
                    <a:pt x="2255418" y="2163686"/>
                  </a:lnTo>
                  <a:lnTo>
                    <a:pt x="2244623" y="2161514"/>
                  </a:lnTo>
                  <a:lnTo>
                    <a:pt x="2233853" y="2163686"/>
                  </a:lnTo>
                  <a:lnTo>
                    <a:pt x="2225040" y="2169617"/>
                  </a:lnTo>
                  <a:lnTo>
                    <a:pt x="2219096" y="2178431"/>
                  </a:lnTo>
                  <a:lnTo>
                    <a:pt x="2216912" y="2189213"/>
                  </a:lnTo>
                  <a:lnTo>
                    <a:pt x="2219096" y="2199995"/>
                  </a:lnTo>
                  <a:lnTo>
                    <a:pt x="2225040" y="2208796"/>
                  </a:lnTo>
                  <a:lnTo>
                    <a:pt x="2233853" y="2214740"/>
                  </a:lnTo>
                  <a:lnTo>
                    <a:pt x="2244623" y="2216912"/>
                  </a:lnTo>
                  <a:lnTo>
                    <a:pt x="2255418" y="2214740"/>
                  </a:lnTo>
                  <a:lnTo>
                    <a:pt x="2264219" y="2208796"/>
                  </a:lnTo>
                  <a:lnTo>
                    <a:pt x="2270150" y="2199995"/>
                  </a:lnTo>
                  <a:lnTo>
                    <a:pt x="2272334" y="2189213"/>
                  </a:lnTo>
                  <a:close/>
                </a:path>
                <a:path w="2642234" h="2637790">
                  <a:moveTo>
                    <a:pt x="2272334" y="1756905"/>
                  </a:moveTo>
                  <a:lnTo>
                    <a:pt x="2270150" y="1746123"/>
                  </a:lnTo>
                  <a:lnTo>
                    <a:pt x="2264219" y="1737309"/>
                  </a:lnTo>
                  <a:lnTo>
                    <a:pt x="2255418" y="1731378"/>
                  </a:lnTo>
                  <a:lnTo>
                    <a:pt x="2244623" y="1729206"/>
                  </a:lnTo>
                  <a:lnTo>
                    <a:pt x="2233853" y="1731378"/>
                  </a:lnTo>
                  <a:lnTo>
                    <a:pt x="2225040" y="1737309"/>
                  </a:lnTo>
                  <a:lnTo>
                    <a:pt x="2219096" y="1746123"/>
                  </a:lnTo>
                  <a:lnTo>
                    <a:pt x="2216912" y="1756905"/>
                  </a:lnTo>
                  <a:lnTo>
                    <a:pt x="2219096" y="1767687"/>
                  </a:lnTo>
                  <a:lnTo>
                    <a:pt x="2225040" y="1776501"/>
                  </a:lnTo>
                  <a:lnTo>
                    <a:pt x="2233853" y="1782432"/>
                  </a:lnTo>
                  <a:lnTo>
                    <a:pt x="2244623" y="1784604"/>
                  </a:lnTo>
                  <a:lnTo>
                    <a:pt x="2255418" y="1782432"/>
                  </a:lnTo>
                  <a:lnTo>
                    <a:pt x="2264219" y="1776501"/>
                  </a:lnTo>
                  <a:lnTo>
                    <a:pt x="2270150" y="1767687"/>
                  </a:lnTo>
                  <a:lnTo>
                    <a:pt x="2272334" y="1756905"/>
                  </a:lnTo>
                  <a:close/>
                </a:path>
                <a:path w="2642234" h="2637790">
                  <a:moveTo>
                    <a:pt x="2272334" y="1324610"/>
                  </a:moveTo>
                  <a:lnTo>
                    <a:pt x="2270150" y="1313827"/>
                  </a:lnTo>
                  <a:lnTo>
                    <a:pt x="2264219" y="1305013"/>
                  </a:lnTo>
                  <a:lnTo>
                    <a:pt x="2255418" y="1299083"/>
                  </a:lnTo>
                  <a:lnTo>
                    <a:pt x="2244623" y="1296911"/>
                  </a:lnTo>
                  <a:lnTo>
                    <a:pt x="2233853" y="1299083"/>
                  </a:lnTo>
                  <a:lnTo>
                    <a:pt x="2225040" y="1305013"/>
                  </a:lnTo>
                  <a:lnTo>
                    <a:pt x="2219096" y="1313827"/>
                  </a:lnTo>
                  <a:lnTo>
                    <a:pt x="2216912" y="1324610"/>
                  </a:lnTo>
                  <a:lnTo>
                    <a:pt x="2219096" y="1335392"/>
                  </a:lnTo>
                  <a:lnTo>
                    <a:pt x="2225040" y="1344206"/>
                  </a:lnTo>
                  <a:lnTo>
                    <a:pt x="2233853" y="1350137"/>
                  </a:lnTo>
                  <a:lnTo>
                    <a:pt x="2244623" y="1352308"/>
                  </a:lnTo>
                  <a:lnTo>
                    <a:pt x="2255418" y="1350137"/>
                  </a:lnTo>
                  <a:lnTo>
                    <a:pt x="2264219" y="1344206"/>
                  </a:lnTo>
                  <a:lnTo>
                    <a:pt x="2270150" y="1335392"/>
                  </a:lnTo>
                  <a:lnTo>
                    <a:pt x="2272334" y="1324610"/>
                  </a:lnTo>
                  <a:close/>
                </a:path>
                <a:path w="2642234" h="2637790">
                  <a:moveTo>
                    <a:pt x="2272334" y="892302"/>
                  </a:moveTo>
                  <a:lnTo>
                    <a:pt x="2270150" y="881519"/>
                  </a:lnTo>
                  <a:lnTo>
                    <a:pt x="2264219" y="872718"/>
                  </a:lnTo>
                  <a:lnTo>
                    <a:pt x="2255418" y="866775"/>
                  </a:lnTo>
                  <a:lnTo>
                    <a:pt x="2244623" y="864603"/>
                  </a:lnTo>
                  <a:lnTo>
                    <a:pt x="2233853" y="866775"/>
                  </a:lnTo>
                  <a:lnTo>
                    <a:pt x="2225040" y="872718"/>
                  </a:lnTo>
                  <a:lnTo>
                    <a:pt x="2219096" y="881519"/>
                  </a:lnTo>
                  <a:lnTo>
                    <a:pt x="2216912" y="892302"/>
                  </a:lnTo>
                  <a:lnTo>
                    <a:pt x="2219096" y="903084"/>
                  </a:lnTo>
                  <a:lnTo>
                    <a:pt x="2225040" y="911898"/>
                  </a:lnTo>
                  <a:lnTo>
                    <a:pt x="2233853" y="917816"/>
                  </a:lnTo>
                  <a:lnTo>
                    <a:pt x="2244623" y="920000"/>
                  </a:lnTo>
                  <a:lnTo>
                    <a:pt x="2255418" y="917816"/>
                  </a:lnTo>
                  <a:lnTo>
                    <a:pt x="2264219" y="911898"/>
                  </a:lnTo>
                  <a:lnTo>
                    <a:pt x="2270150" y="903084"/>
                  </a:lnTo>
                  <a:lnTo>
                    <a:pt x="2272334" y="892302"/>
                  </a:lnTo>
                  <a:close/>
                </a:path>
                <a:path w="2642234" h="2637790">
                  <a:moveTo>
                    <a:pt x="2272334" y="460006"/>
                  </a:moveTo>
                  <a:lnTo>
                    <a:pt x="2270150" y="449224"/>
                  </a:lnTo>
                  <a:lnTo>
                    <a:pt x="2264219" y="440410"/>
                  </a:lnTo>
                  <a:lnTo>
                    <a:pt x="2255418" y="434479"/>
                  </a:lnTo>
                  <a:lnTo>
                    <a:pt x="2244623" y="432308"/>
                  </a:lnTo>
                  <a:lnTo>
                    <a:pt x="2233853" y="434479"/>
                  </a:lnTo>
                  <a:lnTo>
                    <a:pt x="2225040" y="440410"/>
                  </a:lnTo>
                  <a:lnTo>
                    <a:pt x="2219096" y="449224"/>
                  </a:lnTo>
                  <a:lnTo>
                    <a:pt x="2216912" y="460006"/>
                  </a:lnTo>
                  <a:lnTo>
                    <a:pt x="2219096" y="470789"/>
                  </a:lnTo>
                  <a:lnTo>
                    <a:pt x="2225040" y="479602"/>
                  </a:lnTo>
                  <a:lnTo>
                    <a:pt x="2233853" y="485533"/>
                  </a:lnTo>
                  <a:lnTo>
                    <a:pt x="2244623" y="487705"/>
                  </a:lnTo>
                  <a:lnTo>
                    <a:pt x="2255418" y="485533"/>
                  </a:lnTo>
                  <a:lnTo>
                    <a:pt x="2264219" y="479602"/>
                  </a:lnTo>
                  <a:lnTo>
                    <a:pt x="2270150" y="470789"/>
                  </a:lnTo>
                  <a:lnTo>
                    <a:pt x="2272334" y="460006"/>
                  </a:lnTo>
                  <a:close/>
                </a:path>
                <a:path w="2642234" h="2637790">
                  <a:moveTo>
                    <a:pt x="2272334" y="27698"/>
                  </a:moveTo>
                  <a:lnTo>
                    <a:pt x="2270150" y="16916"/>
                  </a:lnTo>
                  <a:lnTo>
                    <a:pt x="2264219" y="8115"/>
                  </a:lnTo>
                  <a:lnTo>
                    <a:pt x="2255418" y="2171"/>
                  </a:lnTo>
                  <a:lnTo>
                    <a:pt x="2244623" y="0"/>
                  </a:lnTo>
                  <a:lnTo>
                    <a:pt x="2233853" y="2171"/>
                  </a:lnTo>
                  <a:lnTo>
                    <a:pt x="2225040" y="8115"/>
                  </a:lnTo>
                  <a:lnTo>
                    <a:pt x="2219096" y="16916"/>
                  </a:lnTo>
                  <a:lnTo>
                    <a:pt x="2216912" y="27698"/>
                  </a:lnTo>
                  <a:lnTo>
                    <a:pt x="2219096" y="38493"/>
                  </a:lnTo>
                  <a:lnTo>
                    <a:pt x="2225040" y="47294"/>
                  </a:lnTo>
                  <a:lnTo>
                    <a:pt x="2233853" y="53238"/>
                  </a:lnTo>
                  <a:lnTo>
                    <a:pt x="2244623" y="55397"/>
                  </a:lnTo>
                  <a:lnTo>
                    <a:pt x="2255418" y="53238"/>
                  </a:lnTo>
                  <a:lnTo>
                    <a:pt x="2264219" y="47294"/>
                  </a:lnTo>
                  <a:lnTo>
                    <a:pt x="2270150" y="38493"/>
                  </a:lnTo>
                  <a:lnTo>
                    <a:pt x="2272334" y="27698"/>
                  </a:lnTo>
                  <a:close/>
                </a:path>
                <a:path w="2642234" h="2637790">
                  <a:moveTo>
                    <a:pt x="2641816" y="2621508"/>
                  </a:moveTo>
                  <a:lnTo>
                    <a:pt x="2639644" y="2610726"/>
                  </a:lnTo>
                  <a:lnTo>
                    <a:pt x="2633700" y="2601912"/>
                  </a:lnTo>
                  <a:lnTo>
                    <a:pt x="2624899" y="2595981"/>
                  </a:lnTo>
                  <a:lnTo>
                    <a:pt x="2614104" y="2593810"/>
                  </a:lnTo>
                  <a:lnTo>
                    <a:pt x="2603322" y="2595981"/>
                  </a:lnTo>
                  <a:lnTo>
                    <a:pt x="2594521" y="2601912"/>
                  </a:lnTo>
                  <a:lnTo>
                    <a:pt x="2588577" y="2610726"/>
                  </a:lnTo>
                  <a:lnTo>
                    <a:pt x="2586405" y="2621508"/>
                  </a:lnTo>
                  <a:lnTo>
                    <a:pt x="2588577" y="2632291"/>
                  </a:lnTo>
                  <a:lnTo>
                    <a:pt x="2591917" y="2637231"/>
                  </a:lnTo>
                  <a:lnTo>
                    <a:pt x="2636304" y="2637231"/>
                  </a:lnTo>
                  <a:lnTo>
                    <a:pt x="2639644" y="2632291"/>
                  </a:lnTo>
                  <a:lnTo>
                    <a:pt x="2641816" y="2621508"/>
                  </a:lnTo>
                  <a:close/>
                </a:path>
                <a:path w="2642234" h="2637790">
                  <a:moveTo>
                    <a:pt x="2641816" y="2189213"/>
                  </a:moveTo>
                  <a:lnTo>
                    <a:pt x="2639644" y="2178431"/>
                  </a:lnTo>
                  <a:lnTo>
                    <a:pt x="2633700" y="2169617"/>
                  </a:lnTo>
                  <a:lnTo>
                    <a:pt x="2624899" y="2163686"/>
                  </a:lnTo>
                  <a:lnTo>
                    <a:pt x="2614104" y="2161514"/>
                  </a:lnTo>
                  <a:lnTo>
                    <a:pt x="2603322" y="2163686"/>
                  </a:lnTo>
                  <a:lnTo>
                    <a:pt x="2594521" y="2169617"/>
                  </a:lnTo>
                  <a:lnTo>
                    <a:pt x="2588577" y="2178431"/>
                  </a:lnTo>
                  <a:lnTo>
                    <a:pt x="2586405" y="2189213"/>
                  </a:lnTo>
                  <a:lnTo>
                    <a:pt x="2588577" y="2199995"/>
                  </a:lnTo>
                  <a:lnTo>
                    <a:pt x="2594521" y="2208796"/>
                  </a:lnTo>
                  <a:lnTo>
                    <a:pt x="2603322" y="2214740"/>
                  </a:lnTo>
                  <a:lnTo>
                    <a:pt x="2614104" y="2216912"/>
                  </a:lnTo>
                  <a:lnTo>
                    <a:pt x="2624899" y="2214740"/>
                  </a:lnTo>
                  <a:lnTo>
                    <a:pt x="2633700" y="2208796"/>
                  </a:lnTo>
                  <a:lnTo>
                    <a:pt x="2639644" y="2199995"/>
                  </a:lnTo>
                  <a:lnTo>
                    <a:pt x="2641816" y="2189213"/>
                  </a:lnTo>
                  <a:close/>
                </a:path>
                <a:path w="2642234" h="2637790">
                  <a:moveTo>
                    <a:pt x="2641816" y="1756905"/>
                  </a:moveTo>
                  <a:lnTo>
                    <a:pt x="2639644" y="1746123"/>
                  </a:lnTo>
                  <a:lnTo>
                    <a:pt x="2633700" y="1737309"/>
                  </a:lnTo>
                  <a:lnTo>
                    <a:pt x="2624899" y="1731378"/>
                  </a:lnTo>
                  <a:lnTo>
                    <a:pt x="2614104" y="1729206"/>
                  </a:lnTo>
                  <a:lnTo>
                    <a:pt x="2603322" y="1731378"/>
                  </a:lnTo>
                  <a:lnTo>
                    <a:pt x="2594521" y="1737309"/>
                  </a:lnTo>
                  <a:lnTo>
                    <a:pt x="2588577" y="1746123"/>
                  </a:lnTo>
                  <a:lnTo>
                    <a:pt x="2586405" y="1756905"/>
                  </a:lnTo>
                  <a:lnTo>
                    <a:pt x="2588577" y="1767687"/>
                  </a:lnTo>
                  <a:lnTo>
                    <a:pt x="2594521" y="1776501"/>
                  </a:lnTo>
                  <a:lnTo>
                    <a:pt x="2603322" y="1782432"/>
                  </a:lnTo>
                  <a:lnTo>
                    <a:pt x="2614104" y="1784604"/>
                  </a:lnTo>
                  <a:lnTo>
                    <a:pt x="2624899" y="1782432"/>
                  </a:lnTo>
                  <a:lnTo>
                    <a:pt x="2633700" y="1776501"/>
                  </a:lnTo>
                  <a:lnTo>
                    <a:pt x="2639644" y="1767687"/>
                  </a:lnTo>
                  <a:lnTo>
                    <a:pt x="2641816" y="1756905"/>
                  </a:lnTo>
                  <a:close/>
                </a:path>
                <a:path w="2642234" h="2637790">
                  <a:moveTo>
                    <a:pt x="2641816" y="1324610"/>
                  </a:moveTo>
                  <a:lnTo>
                    <a:pt x="2639644" y="1313827"/>
                  </a:lnTo>
                  <a:lnTo>
                    <a:pt x="2633700" y="1305013"/>
                  </a:lnTo>
                  <a:lnTo>
                    <a:pt x="2624899" y="1299083"/>
                  </a:lnTo>
                  <a:lnTo>
                    <a:pt x="2614104" y="1296911"/>
                  </a:lnTo>
                  <a:lnTo>
                    <a:pt x="2603322" y="1299083"/>
                  </a:lnTo>
                  <a:lnTo>
                    <a:pt x="2594521" y="1305013"/>
                  </a:lnTo>
                  <a:lnTo>
                    <a:pt x="2588577" y="1313827"/>
                  </a:lnTo>
                  <a:lnTo>
                    <a:pt x="2586405" y="1324610"/>
                  </a:lnTo>
                  <a:lnTo>
                    <a:pt x="2588577" y="1335392"/>
                  </a:lnTo>
                  <a:lnTo>
                    <a:pt x="2594521" y="1344206"/>
                  </a:lnTo>
                  <a:lnTo>
                    <a:pt x="2603322" y="1350137"/>
                  </a:lnTo>
                  <a:lnTo>
                    <a:pt x="2614104" y="1352308"/>
                  </a:lnTo>
                  <a:lnTo>
                    <a:pt x="2624899" y="1350137"/>
                  </a:lnTo>
                  <a:lnTo>
                    <a:pt x="2633700" y="1344206"/>
                  </a:lnTo>
                  <a:lnTo>
                    <a:pt x="2639644" y="1335392"/>
                  </a:lnTo>
                  <a:lnTo>
                    <a:pt x="2641816" y="1324610"/>
                  </a:lnTo>
                  <a:close/>
                </a:path>
                <a:path w="2642234" h="2637790">
                  <a:moveTo>
                    <a:pt x="2641816" y="892302"/>
                  </a:moveTo>
                  <a:lnTo>
                    <a:pt x="2639644" y="881519"/>
                  </a:lnTo>
                  <a:lnTo>
                    <a:pt x="2633700" y="872718"/>
                  </a:lnTo>
                  <a:lnTo>
                    <a:pt x="2624899" y="866775"/>
                  </a:lnTo>
                  <a:lnTo>
                    <a:pt x="2614104" y="864603"/>
                  </a:lnTo>
                  <a:lnTo>
                    <a:pt x="2603322" y="866775"/>
                  </a:lnTo>
                  <a:lnTo>
                    <a:pt x="2594521" y="872718"/>
                  </a:lnTo>
                  <a:lnTo>
                    <a:pt x="2588577" y="881519"/>
                  </a:lnTo>
                  <a:lnTo>
                    <a:pt x="2586405" y="892302"/>
                  </a:lnTo>
                  <a:lnTo>
                    <a:pt x="2588577" y="903084"/>
                  </a:lnTo>
                  <a:lnTo>
                    <a:pt x="2594521" y="911898"/>
                  </a:lnTo>
                  <a:lnTo>
                    <a:pt x="2603322" y="917816"/>
                  </a:lnTo>
                  <a:lnTo>
                    <a:pt x="2614104" y="920000"/>
                  </a:lnTo>
                  <a:lnTo>
                    <a:pt x="2624899" y="917816"/>
                  </a:lnTo>
                  <a:lnTo>
                    <a:pt x="2633700" y="911898"/>
                  </a:lnTo>
                  <a:lnTo>
                    <a:pt x="2639644" y="903084"/>
                  </a:lnTo>
                  <a:lnTo>
                    <a:pt x="2641816" y="892302"/>
                  </a:lnTo>
                  <a:close/>
                </a:path>
                <a:path w="2642234" h="2637790">
                  <a:moveTo>
                    <a:pt x="2641816" y="460006"/>
                  </a:moveTo>
                  <a:lnTo>
                    <a:pt x="2639644" y="449224"/>
                  </a:lnTo>
                  <a:lnTo>
                    <a:pt x="2633700" y="440410"/>
                  </a:lnTo>
                  <a:lnTo>
                    <a:pt x="2624899" y="434479"/>
                  </a:lnTo>
                  <a:lnTo>
                    <a:pt x="2614104" y="432308"/>
                  </a:lnTo>
                  <a:lnTo>
                    <a:pt x="2603322" y="434479"/>
                  </a:lnTo>
                  <a:lnTo>
                    <a:pt x="2594521" y="440410"/>
                  </a:lnTo>
                  <a:lnTo>
                    <a:pt x="2588577" y="449224"/>
                  </a:lnTo>
                  <a:lnTo>
                    <a:pt x="2586405" y="460006"/>
                  </a:lnTo>
                  <a:lnTo>
                    <a:pt x="2588577" y="470789"/>
                  </a:lnTo>
                  <a:lnTo>
                    <a:pt x="2594521" y="479602"/>
                  </a:lnTo>
                  <a:lnTo>
                    <a:pt x="2603322" y="485533"/>
                  </a:lnTo>
                  <a:lnTo>
                    <a:pt x="2614104" y="487705"/>
                  </a:lnTo>
                  <a:lnTo>
                    <a:pt x="2624899" y="485533"/>
                  </a:lnTo>
                  <a:lnTo>
                    <a:pt x="2633700" y="479602"/>
                  </a:lnTo>
                  <a:lnTo>
                    <a:pt x="2639644" y="470789"/>
                  </a:lnTo>
                  <a:lnTo>
                    <a:pt x="2641816" y="460006"/>
                  </a:lnTo>
                  <a:close/>
                </a:path>
                <a:path w="2642234" h="2637790">
                  <a:moveTo>
                    <a:pt x="2641816" y="27698"/>
                  </a:moveTo>
                  <a:lnTo>
                    <a:pt x="2639644" y="16916"/>
                  </a:lnTo>
                  <a:lnTo>
                    <a:pt x="2633700" y="8115"/>
                  </a:lnTo>
                  <a:lnTo>
                    <a:pt x="2624899" y="2171"/>
                  </a:lnTo>
                  <a:lnTo>
                    <a:pt x="2614104" y="0"/>
                  </a:lnTo>
                  <a:lnTo>
                    <a:pt x="2603322" y="2171"/>
                  </a:lnTo>
                  <a:lnTo>
                    <a:pt x="2594521" y="8115"/>
                  </a:lnTo>
                  <a:lnTo>
                    <a:pt x="2588577" y="16916"/>
                  </a:lnTo>
                  <a:lnTo>
                    <a:pt x="2586405" y="27698"/>
                  </a:lnTo>
                  <a:lnTo>
                    <a:pt x="2588577" y="38493"/>
                  </a:lnTo>
                  <a:lnTo>
                    <a:pt x="2594521" y="47294"/>
                  </a:lnTo>
                  <a:lnTo>
                    <a:pt x="2603322" y="53238"/>
                  </a:lnTo>
                  <a:lnTo>
                    <a:pt x="2614104" y="55397"/>
                  </a:lnTo>
                  <a:lnTo>
                    <a:pt x="2624899" y="53238"/>
                  </a:lnTo>
                  <a:lnTo>
                    <a:pt x="2633700" y="47294"/>
                  </a:lnTo>
                  <a:lnTo>
                    <a:pt x="2639644" y="38493"/>
                  </a:lnTo>
                  <a:lnTo>
                    <a:pt x="2641816" y="27698"/>
                  </a:lnTo>
                  <a:close/>
                </a:path>
              </a:pathLst>
            </a:custGeom>
            <a:solidFill>
              <a:srgbClr val="00D0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4288"/>
            <a:ext cx="1057006" cy="2304086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42330" y="354075"/>
            <a:ext cx="6149340" cy="1141095"/>
          </a:xfrm>
          <a:prstGeom prst="rect">
            <a:avLst/>
          </a:prstGeom>
        </p:spPr>
        <p:txBody>
          <a:bodyPr vert="horz" wrap="square" lIns="0" tIns="116205" rIns="0" bIns="0" rtlCol="0">
            <a:spAutoFit/>
          </a:bodyPr>
          <a:lstStyle/>
          <a:p>
            <a:pPr marL="339725" marR="5080" indent="-327660">
              <a:lnSpc>
                <a:spcPts val="3979"/>
              </a:lnSpc>
              <a:spcBef>
                <a:spcPts val="915"/>
              </a:spcBef>
            </a:pPr>
            <a:r>
              <a:rPr spc="190" dirty="0"/>
              <a:t>Цели</a:t>
            </a:r>
            <a:r>
              <a:rPr spc="-30" dirty="0"/>
              <a:t> </a:t>
            </a:r>
            <a:r>
              <a:rPr spc="135" dirty="0"/>
              <a:t>и</a:t>
            </a:r>
            <a:r>
              <a:rPr spc="-25" dirty="0"/>
              <a:t> </a:t>
            </a:r>
            <a:r>
              <a:rPr spc="160" dirty="0"/>
              <a:t>задачи</a:t>
            </a:r>
            <a:r>
              <a:rPr spc="-25" dirty="0"/>
              <a:t> </a:t>
            </a:r>
            <a:r>
              <a:rPr spc="220" dirty="0"/>
              <a:t>проекта </a:t>
            </a:r>
            <a:r>
              <a:rPr spc="-1190" dirty="0"/>
              <a:t> </a:t>
            </a:r>
            <a:r>
              <a:rPr spc="180" dirty="0"/>
              <a:t>Билет</a:t>
            </a:r>
            <a:r>
              <a:rPr spc="-20" dirty="0"/>
              <a:t> </a:t>
            </a:r>
            <a:r>
              <a:rPr spc="220" dirty="0"/>
              <a:t>в</a:t>
            </a:r>
            <a:r>
              <a:rPr spc="-20" dirty="0"/>
              <a:t> </a:t>
            </a:r>
            <a:r>
              <a:rPr spc="229" dirty="0"/>
              <a:t>будущее»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327547" y="457707"/>
            <a:ext cx="3174365" cy="5408295"/>
          </a:xfrm>
          <a:prstGeom prst="rect">
            <a:avLst/>
          </a:prstGeom>
        </p:spPr>
        <p:txBody>
          <a:bodyPr vert="horz" wrap="square" lIns="0" tIns="178435" rIns="0" bIns="0" rtlCol="0">
            <a:spAutoFit/>
          </a:bodyPr>
          <a:lstStyle/>
          <a:p>
            <a:pPr marL="12700" marR="5080">
              <a:lnSpc>
                <a:spcPct val="72800"/>
              </a:lnSpc>
              <a:spcBef>
                <a:spcPts val="1405"/>
              </a:spcBef>
            </a:pPr>
            <a:r>
              <a:rPr sz="4000" b="1" spc="210" dirty="0">
                <a:solidFill>
                  <a:srgbClr val="FFFFFF"/>
                </a:solidFill>
                <a:latin typeface="Trebuchet MS"/>
                <a:cs typeface="Trebuchet MS"/>
              </a:rPr>
              <a:t>Целевые </a:t>
            </a:r>
            <a:r>
              <a:rPr sz="4000" b="1" spc="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b="1" spc="185" dirty="0">
                <a:solidFill>
                  <a:srgbClr val="FFFFFF"/>
                </a:solidFill>
                <a:latin typeface="Trebuchet MS"/>
                <a:cs typeface="Trebuchet MS"/>
              </a:rPr>
              <a:t>показатели </a:t>
            </a:r>
            <a:r>
              <a:rPr sz="4000" b="1" spc="-11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b="1" spc="180" dirty="0">
                <a:solidFill>
                  <a:srgbClr val="FFFFFF"/>
                </a:solidFill>
                <a:latin typeface="Trebuchet MS"/>
                <a:cs typeface="Trebuchet MS"/>
              </a:rPr>
              <a:t>на</a:t>
            </a:r>
            <a:r>
              <a:rPr sz="4000" b="1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b="1" spc="250" dirty="0">
                <a:solidFill>
                  <a:srgbClr val="FFFFFF"/>
                </a:solidFill>
                <a:latin typeface="Trebuchet MS"/>
                <a:cs typeface="Trebuchet MS"/>
              </a:rPr>
              <a:t>2022</a:t>
            </a:r>
            <a:r>
              <a:rPr sz="4000" b="1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b="1" spc="165" dirty="0">
                <a:solidFill>
                  <a:srgbClr val="FFFFFF"/>
                </a:solidFill>
                <a:latin typeface="Trebuchet MS"/>
                <a:cs typeface="Trebuchet MS"/>
              </a:rPr>
              <a:t>год</a:t>
            </a:r>
            <a:endParaRPr sz="4000">
              <a:latin typeface="Trebuchet MS"/>
              <a:cs typeface="Trebuchet MS"/>
            </a:endParaRPr>
          </a:p>
          <a:p>
            <a:pPr marL="87630" marR="1894839">
              <a:lnSpc>
                <a:spcPct val="101000"/>
              </a:lnSpc>
              <a:spcBef>
                <a:spcPts val="1575"/>
              </a:spcBef>
            </a:pPr>
            <a:r>
              <a:rPr sz="1400" b="1" spc="65" dirty="0">
                <a:solidFill>
                  <a:srgbClr val="FFFFFF"/>
                </a:solidFill>
                <a:latin typeface="Trebuchet MS"/>
                <a:cs typeface="Trebuchet MS"/>
              </a:rPr>
              <a:t>Ученики </a:t>
            </a:r>
            <a:r>
              <a:rPr sz="1400" b="1" spc="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130" dirty="0">
                <a:solidFill>
                  <a:srgbClr val="FFFFFF"/>
                </a:solidFill>
                <a:latin typeface="Trebuchet MS"/>
                <a:cs typeface="Trebuchet MS"/>
              </a:rPr>
              <a:t>р</a:t>
            </a:r>
            <a:r>
              <a:rPr sz="1400" b="1" spc="35" dirty="0">
                <a:solidFill>
                  <a:srgbClr val="FFFFFF"/>
                </a:solidFill>
                <a:latin typeface="Trebuchet MS"/>
                <a:cs typeface="Trebuchet MS"/>
              </a:rPr>
              <a:t>е</a:t>
            </a:r>
            <a:r>
              <a:rPr sz="1400" b="1" spc="20" dirty="0">
                <a:solidFill>
                  <a:srgbClr val="FFFFFF"/>
                </a:solidFill>
                <a:latin typeface="Trebuchet MS"/>
                <a:cs typeface="Trebuchet MS"/>
              </a:rPr>
              <a:t>г</a:t>
            </a:r>
            <a:r>
              <a:rPr sz="1400" b="1" spc="40" dirty="0">
                <a:solidFill>
                  <a:srgbClr val="FFFFFF"/>
                </a:solidFill>
                <a:latin typeface="Trebuchet MS"/>
                <a:cs typeface="Trebuchet MS"/>
              </a:rPr>
              <a:t>и</a:t>
            </a:r>
            <a:r>
              <a:rPr sz="1400" b="1" spc="75" dirty="0">
                <a:solidFill>
                  <a:srgbClr val="FFFFFF"/>
                </a:solidFill>
                <a:latin typeface="Trebuchet MS"/>
                <a:cs typeface="Trebuchet MS"/>
              </a:rPr>
              <a:t>с</a:t>
            </a:r>
            <a:r>
              <a:rPr sz="1400" b="1" spc="15" dirty="0">
                <a:solidFill>
                  <a:srgbClr val="FFFFFF"/>
                </a:solidFill>
                <a:latin typeface="Trebuchet MS"/>
                <a:cs typeface="Trebuchet MS"/>
              </a:rPr>
              <a:t>т</a:t>
            </a:r>
            <a:r>
              <a:rPr sz="1400" b="1" spc="130" dirty="0">
                <a:solidFill>
                  <a:srgbClr val="FFFFFF"/>
                </a:solidFill>
                <a:latin typeface="Trebuchet MS"/>
                <a:cs typeface="Trebuchet MS"/>
              </a:rPr>
              <a:t>р</a:t>
            </a:r>
            <a:r>
              <a:rPr sz="1400" b="1" spc="75" dirty="0">
                <a:solidFill>
                  <a:srgbClr val="FFFFFF"/>
                </a:solidFill>
                <a:latin typeface="Trebuchet MS"/>
                <a:cs typeface="Trebuchet MS"/>
              </a:rPr>
              <a:t>а</a:t>
            </a:r>
            <a:r>
              <a:rPr sz="1400" b="1" spc="55" dirty="0">
                <a:solidFill>
                  <a:srgbClr val="FFFFFF"/>
                </a:solidFill>
                <a:latin typeface="Trebuchet MS"/>
                <a:cs typeface="Trebuchet MS"/>
              </a:rPr>
              <a:t>ц</a:t>
            </a:r>
            <a:r>
              <a:rPr sz="1400" b="1" spc="40" dirty="0">
                <a:solidFill>
                  <a:srgbClr val="FFFFFF"/>
                </a:solidFill>
                <a:latin typeface="Trebuchet MS"/>
                <a:cs typeface="Trebuchet MS"/>
              </a:rPr>
              <a:t>и</a:t>
            </a:r>
            <a:r>
              <a:rPr sz="1400" b="1" spc="30" dirty="0">
                <a:solidFill>
                  <a:srgbClr val="FFFFFF"/>
                </a:solidFill>
                <a:latin typeface="Trebuchet MS"/>
                <a:cs typeface="Trebuchet MS"/>
              </a:rPr>
              <a:t>и  </a:t>
            </a:r>
            <a:r>
              <a:rPr sz="1200" spc="65" dirty="0">
                <a:solidFill>
                  <a:srgbClr val="FFFFFF"/>
                </a:solidFill>
                <a:latin typeface="Trebuchet MS"/>
                <a:cs typeface="Trebuchet MS"/>
              </a:rPr>
              <a:t>не</a:t>
            </a:r>
            <a:r>
              <a:rPr sz="12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50" dirty="0">
                <a:solidFill>
                  <a:srgbClr val="FFFFFF"/>
                </a:solidFill>
                <a:latin typeface="Trebuchet MS"/>
                <a:cs typeface="Trebuchet MS"/>
              </a:rPr>
              <a:t>менее</a:t>
            </a:r>
            <a:endParaRPr sz="1200">
              <a:latin typeface="Trebuchet MS"/>
              <a:cs typeface="Trebuchet MS"/>
            </a:endParaRPr>
          </a:p>
          <a:p>
            <a:pPr marL="179070">
              <a:lnSpc>
                <a:spcPts val="4495"/>
              </a:lnSpc>
            </a:pPr>
            <a:r>
              <a:rPr sz="4000" b="1" spc="430" dirty="0">
                <a:solidFill>
                  <a:srgbClr val="FFFFFF"/>
                </a:solidFill>
                <a:latin typeface="Trebuchet MS"/>
                <a:cs typeface="Trebuchet MS"/>
              </a:rPr>
              <a:t>300</a:t>
            </a:r>
            <a:r>
              <a:rPr sz="4000" b="1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b="1" spc="575" dirty="0">
                <a:solidFill>
                  <a:srgbClr val="FFFFFF"/>
                </a:solidFill>
                <a:latin typeface="Trebuchet MS"/>
                <a:cs typeface="Trebuchet MS"/>
              </a:rPr>
              <a:t>000</a:t>
            </a:r>
            <a:endParaRPr sz="4000">
              <a:latin typeface="Trebuchet MS"/>
              <a:cs typeface="Trebuchet MS"/>
            </a:endParaRPr>
          </a:p>
          <a:p>
            <a:pPr marL="87630">
              <a:lnSpc>
                <a:spcPct val="100000"/>
              </a:lnSpc>
              <a:spcBef>
                <a:spcPts val="1065"/>
              </a:spcBef>
            </a:pPr>
            <a:r>
              <a:rPr sz="1400" b="1" spc="65" dirty="0">
                <a:solidFill>
                  <a:srgbClr val="FFFFFF"/>
                </a:solidFill>
                <a:latin typeface="Trebuchet MS"/>
                <a:cs typeface="Trebuchet MS"/>
              </a:rPr>
              <a:t>Ученики</a:t>
            </a:r>
            <a:endParaRPr sz="1400">
              <a:latin typeface="Trebuchet MS"/>
              <a:cs typeface="Trebuchet MS"/>
            </a:endParaRPr>
          </a:p>
          <a:p>
            <a:pPr marL="87630">
              <a:lnSpc>
                <a:spcPts val="1625"/>
              </a:lnSpc>
            </a:pPr>
            <a:r>
              <a:rPr sz="1400" b="1" spc="75" dirty="0">
                <a:solidFill>
                  <a:srgbClr val="FFFFFF"/>
                </a:solidFill>
                <a:latin typeface="Trebuchet MS"/>
                <a:cs typeface="Trebuchet MS"/>
              </a:rPr>
              <a:t>посещение</a:t>
            </a:r>
            <a:r>
              <a:rPr sz="1400" b="1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105" dirty="0">
                <a:solidFill>
                  <a:srgbClr val="FFFFFF"/>
                </a:solidFill>
                <a:latin typeface="Trebuchet MS"/>
                <a:cs typeface="Trebuchet MS"/>
              </a:rPr>
              <a:t>профпроб</a:t>
            </a:r>
            <a:endParaRPr sz="1400">
              <a:latin typeface="Trebuchet MS"/>
              <a:cs typeface="Trebuchet MS"/>
            </a:endParaRPr>
          </a:p>
          <a:p>
            <a:pPr marL="87630">
              <a:lnSpc>
                <a:spcPts val="1230"/>
              </a:lnSpc>
            </a:pPr>
            <a:r>
              <a:rPr sz="1200" spc="65" dirty="0">
                <a:solidFill>
                  <a:srgbClr val="FFFFFF"/>
                </a:solidFill>
                <a:latin typeface="Trebuchet MS"/>
                <a:cs typeface="Trebuchet MS"/>
              </a:rPr>
              <a:t>не</a:t>
            </a:r>
            <a:r>
              <a:rPr sz="1200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50" dirty="0">
                <a:solidFill>
                  <a:srgbClr val="FFFFFF"/>
                </a:solidFill>
                <a:latin typeface="Trebuchet MS"/>
                <a:cs typeface="Trebuchet MS"/>
              </a:rPr>
              <a:t>менее</a:t>
            </a:r>
            <a:endParaRPr sz="1200">
              <a:latin typeface="Trebuchet MS"/>
              <a:cs typeface="Trebuchet MS"/>
            </a:endParaRPr>
          </a:p>
          <a:p>
            <a:pPr marL="179070">
              <a:lnSpc>
                <a:spcPts val="4650"/>
              </a:lnSpc>
            </a:pPr>
            <a:r>
              <a:rPr sz="4000" b="1" spc="-120" dirty="0">
                <a:solidFill>
                  <a:srgbClr val="FFFFFF"/>
                </a:solidFill>
                <a:latin typeface="Trebuchet MS"/>
                <a:cs typeface="Trebuchet MS"/>
              </a:rPr>
              <a:t>178</a:t>
            </a:r>
            <a:r>
              <a:rPr sz="4000" b="1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000" b="1" spc="575" dirty="0">
                <a:solidFill>
                  <a:srgbClr val="FFFFFF"/>
                </a:solidFill>
                <a:latin typeface="Trebuchet MS"/>
                <a:cs typeface="Trebuchet MS"/>
              </a:rPr>
              <a:t>000</a:t>
            </a:r>
            <a:endParaRPr sz="4000">
              <a:latin typeface="Trebuchet MS"/>
              <a:cs typeface="Trebuchet MS"/>
            </a:endParaRPr>
          </a:p>
          <a:p>
            <a:pPr marL="87630" marR="2188210" algn="just">
              <a:lnSpc>
                <a:spcPct val="100200"/>
              </a:lnSpc>
              <a:spcBef>
                <a:spcPts val="434"/>
              </a:spcBef>
            </a:pPr>
            <a:r>
              <a:rPr sz="1400" b="1" spc="55" dirty="0">
                <a:solidFill>
                  <a:srgbClr val="FFFFFF"/>
                </a:solidFill>
                <a:latin typeface="Trebuchet MS"/>
                <a:cs typeface="Trebuchet MS"/>
              </a:rPr>
              <a:t>Педагоги </a:t>
            </a:r>
            <a:r>
              <a:rPr sz="1400" b="1" spc="-409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125" dirty="0">
                <a:solidFill>
                  <a:srgbClr val="FFFFFF"/>
                </a:solidFill>
                <a:latin typeface="Trebuchet MS"/>
                <a:cs typeface="Trebuchet MS"/>
              </a:rPr>
              <a:t>о</a:t>
            </a:r>
            <a:r>
              <a:rPr sz="1400" b="1" spc="70" dirty="0">
                <a:solidFill>
                  <a:srgbClr val="FFFFFF"/>
                </a:solidFill>
                <a:latin typeface="Trebuchet MS"/>
                <a:cs typeface="Trebuchet MS"/>
              </a:rPr>
              <a:t>бу</a:t>
            </a:r>
            <a:r>
              <a:rPr sz="1400" b="1" spc="75" dirty="0">
                <a:solidFill>
                  <a:srgbClr val="FFFFFF"/>
                </a:solidFill>
                <a:latin typeface="Trebuchet MS"/>
                <a:cs typeface="Trebuchet MS"/>
              </a:rPr>
              <a:t>ч</a:t>
            </a:r>
            <a:r>
              <a:rPr sz="1400" b="1" spc="45" dirty="0">
                <a:solidFill>
                  <a:srgbClr val="FFFFFF"/>
                </a:solidFill>
                <a:latin typeface="Trebuchet MS"/>
                <a:cs typeface="Trebuchet MS"/>
              </a:rPr>
              <a:t>е</a:t>
            </a:r>
            <a:r>
              <a:rPr sz="1400" b="1" spc="40" dirty="0">
                <a:solidFill>
                  <a:srgbClr val="FFFFFF"/>
                </a:solidFill>
                <a:latin typeface="Trebuchet MS"/>
                <a:cs typeface="Trebuchet MS"/>
              </a:rPr>
              <a:t>ни</a:t>
            </a:r>
            <a:r>
              <a:rPr sz="1400" b="1" spc="30" dirty="0">
                <a:solidFill>
                  <a:srgbClr val="FFFFFF"/>
                </a:solidFill>
                <a:latin typeface="Trebuchet MS"/>
                <a:cs typeface="Trebuchet MS"/>
              </a:rPr>
              <a:t>е  </a:t>
            </a:r>
            <a:r>
              <a:rPr sz="1200" spc="65" dirty="0">
                <a:solidFill>
                  <a:srgbClr val="FFFFFF"/>
                </a:solidFill>
                <a:latin typeface="Trebuchet MS"/>
                <a:cs typeface="Trebuchet MS"/>
              </a:rPr>
              <a:t>не</a:t>
            </a:r>
            <a:r>
              <a:rPr sz="12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50" dirty="0">
                <a:solidFill>
                  <a:srgbClr val="FFFFFF"/>
                </a:solidFill>
                <a:latin typeface="Trebuchet MS"/>
                <a:cs typeface="Trebuchet MS"/>
              </a:rPr>
              <a:t>менее</a:t>
            </a:r>
            <a:endParaRPr sz="1200">
              <a:latin typeface="Trebuchet MS"/>
              <a:cs typeface="Trebuchet MS"/>
            </a:endParaRPr>
          </a:p>
          <a:p>
            <a:pPr marL="179070">
              <a:lnSpc>
                <a:spcPts val="4185"/>
              </a:lnSpc>
              <a:tabLst>
                <a:tab pos="652145" algn="l"/>
              </a:tabLst>
            </a:pPr>
            <a:r>
              <a:rPr sz="4000" b="1" spc="175" dirty="0">
                <a:solidFill>
                  <a:srgbClr val="FFFFFF"/>
                </a:solidFill>
                <a:latin typeface="Trebuchet MS"/>
                <a:cs typeface="Trebuchet MS"/>
              </a:rPr>
              <a:t>5	</a:t>
            </a:r>
            <a:r>
              <a:rPr sz="4000" b="1" spc="575" dirty="0">
                <a:solidFill>
                  <a:srgbClr val="FFFFFF"/>
                </a:solidFill>
                <a:latin typeface="Trebuchet MS"/>
                <a:cs typeface="Trebuchet MS"/>
              </a:rPr>
              <a:t>000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54366" y="1631769"/>
            <a:ext cx="5912485" cy="79438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70"/>
              </a:spcBef>
            </a:pPr>
            <a:r>
              <a:rPr sz="2000" b="1" spc="90" dirty="0">
                <a:solidFill>
                  <a:srgbClr val="2A2A2A"/>
                </a:solidFill>
                <a:latin typeface="Trebuchet MS"/>
                <a:cs typeface="Trebuchet MS"/>
              </a:rPr>
              <a:t>Цель</a:t>
            </a:r>
            <a:r>
              <a:rPr sz="2000" b="1" spc="-50" dirty="0">
                <a:solidFill>
                  <a:srgbClr val="2A2A2A"/>
                </a:solidFill>
                <a:latin typeface="Trebuchet MS"/>
                <a:cs typeface="Trebuchet MS"/>
              </a:rPr>
              <a:t> </a:t>
            </a:r>
            <a:r>
              <a:rPr sz="2000" b="1" spc="110" dirty="0">
                <a:solidFill>
                  <a:srgbClr val="2A2A2A"/>
                </a:solidFill>
                <a:latin typeface="Trebuchet MS"/>
                <a:cs typeface="Trebuchet MS"/>
              </a:rPr>
              <a:t>проекта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120"/>
              </a:spcBef>
            </a:pPr>
            <a:r>
              <a:rPr sz="1400" spc="15" dirty="0">
                <a:latin typeface="Verdana"/>
                <a:cs typeface="Verdana"/>
              </a:rPr>
              <a:t>Построение</a:t>
            </a:r>
            <a:r>
              <a:rPr sz="1400" spc="-8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системной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модели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содействия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профессионального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самоопределения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обучающихся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254" dirty="0">
                <a:latin typeface="Lucida Sans Unicode"/>
                <a:cs typeface="Lucida Sans Unicode"/>
              </a:rPr>
              <a:t>6-11</a:t>
            </a:r>
            <a:r>
              <a:rPr sz="1400" spc="-204" dirty="0">
                <a:latin typeface="Lucida Sans Unicode"/>
                <a:cs typeface="Lucida Sans Unicode"/>
              </a:rPr>
              <a:t> </a:t>
            </a:r>
            <a:r>
              <a:rPr sz="1400" spc="-10" dirty="0">
                <a:latin typeface="Verdana"/>
                <a:cs typeface="Verdana"/>
              </a:rPr>
              <a:t>классов</a:t>
            </a:r>
            <a:r>
              <a:rPr sz="1400" spc="-10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6112" y="2802635"/>
            <a:ext cx="21367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100" dirty="0">
                <a:latin typeface="Trebuchet MS"/>
                <a:cs typeface="Trebuchet MS"/>
              </a:rPr>
              <a:t>Задачи</a:t>
            </a:r>
            <a:r>
              <a:rPr sz="2000" b="1" spc="-75" dirty="0">
                <a:latin typeface="Trebuchet MS"/>
                <a:cs typeface="Trebuchet MS"/>
              </a:rPr>
              <a:t> </a:t>
            </a:r>
            <a:r>
              <a:rPr sz="2000" b="1" spc="110" dirty="0">
                <a:latin typeface="Trebuchet MS"/>
                <a:cs typeface="Trebuchet MS"/>
              </a:rPr>
              <a:t>проекта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46112" y="3107435"/>
            <a:ext cx="7487284" cy="322326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98450" marR="368935" indent="-285750">
              <a:lnSpc>
                <a:spcPct val="98600"/>
              </a:lnSpc>
              <a:spcBef>
                <a:spcPts val="120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dirty="0">
                <a:latin typeface="Verdana"/>
                <a:cs typeface="Verdana"/>
              </a:rPr>
              <a:t>Расширение</a:t>
            </a:r>
            <a:r>
              <a:rPr sz="1400" dirty="0">
                <a:latin typeface="Lucida Sans Unicode"/>
                <a:cs typeface="Lucida Sans Unicode"/>
              </a:rPr>
              <a:t>,</a:t>
            </a:r>
            <a:r>
              <a:rPr sz="1400" spc="-15" dirty="0">
                <a:latin typeface="Lucida Sans Unicode"/>
                <a:cs typeface="Lucida Sans Unicode"/>
              </a:rPr>
              <a:t> </a:t>
            </a:r>
            <a:r>
              <a:rPr sz="1400" spc="-5" dirty="0">
                <a:latin typeface="Verdana"/>
                <a:cs typeface="Verdana"/>
              </a:rPr>
              <a:t>систематизация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обогащение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инструментами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практиками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региональных</a:t>
            </a:r>
            <a:r>
              <a:rPr sz="1400" spc="-20" dirty="0">
                <a:latin typeface="Lucida Sans Unicode"/>
                <a:cs typeface="Lucida Sans Unicode"/>
              </a:rPr>
              <a:t>, </a:t>
            </a:r>
            <a:r>
              <a:rPr sz="1400" spc="-25" dirty="0">
                <a:latin typeface="Verdana"/>
                <a:cs typeface="Verdana"/>
              </a:rPr>
              <a:t>муниципальных </a:t>
            </a:r>
            <a:r>
              <a:rPr sz="1400" spc="-15" dirty="0">
                <a:latin typeface="Verdana"/>
                <a:cs typeface="Verdana"/>
              </a:rPr>
              <a:t>и школьных </a:t>
            </a:r>
            <a:r>
              <a:rPr sz="1400" spc="-5" dirty="0">
                <a:latin typeface="Verdana"/>
                <a:cs typeface="Verdana"/>
              </a:rPr>
              <a:t>моделей </a:t>
            </a:r>
            <a:r>
              <a:rPr sz="1400" spc="5" dirty="0">
                <a:latin typeface="Verdana"/>
                <a:cs typeface="Verdana"/>
              </a:rPr>
              <a:t>профессиональной </a:t>
            </a:r>
            <a:r>
              <a:rPr sz="1400" spc="1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ориентации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обучающихся</a:t>
            </a:r>
            <a:r>
              <a:rPr sz="1400" spc="-10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  <a:p>
            <a:pPr marL="298450" marR="96520" indent="-285750">
              <a:lnSpc>
                <a:spcPct val="100699"/>
              </a:lnSpc>
              <a:spcBef>
                <a:spcPts val="15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5" dirty="0">
                <a:latin typeface="Verdana"/>
                <a:cs typeface="Verdana"/>
              </a:rPr>
              <a:t>Разработка </a:t>
            </a:r>
            <a:r>
              <a:rPr sz="1400" spc="10" dirty="0">
                <a:latin typeface="Verdana"/>
                <a:cs typeface="Verdana"/>
              </a:rPr>
              <a:t>программ профориентационного сопровождения </a:t>
            </a:r>
            <a:r>
              <a:rPr sz="1400" spc="-30" dirty="0">
                <a:latin typeface="Verdana"/>
                <a:cs typeface="Verdana"/>
              </a:rPr>
              <a:t>для </a:t>
            </a:r>
            <a:r>
              <a:rPr sz="1400" spc="-5" dirty="0">
                <a:latin typeface="Verdana"/>
                <a:cs typeface="Verdana"/>
              </a:rPr>
              <a:t>групп </a:t>
            </a:r>
            <a:r>
              <a:rPr sz="1400" dirty="0">
                <a:latin typeface="Verdana"/>
                <a:cs typeface="Verdana"/>
              </a:rPr>
              <a:t> обучающихся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по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возрастам</a:t>
            </a:r>
            <a:r>
              <a:rPr sz="1400" spc="-5" dirty="0">
                <a:latin typeface="Lucida Sans Unicode"/>
                <a:cs typeface="Lucida Sans Unicode"/>
              </a:rPr>
              <a:t>,</a:t>
            </a:r>
            <a:r>
              <a:rPr sz="1400" spc="-20" dirty="0">
                <a:latin typeface="Lucida Sans Unicode"/>
                <a:cs typeface="Lucida Sans Unicode"/>
              </a:rPr>
              <a:t> </a:t>
            </a:r>
            <a:r>
              <a:rPr sz="1400" spc="-25" dirty="0">
                <a:latin typeface="Verdana"/>
                <a:cs typeface="Verdana"/>
              </a:rPr>
              <a:t>включая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программы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30" dirty="0">
                <a:latin typeface="Verdana"/>
                <a:cs typeface="Verdana"/>
              </a:rPr>
              <a:t>для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обучающихся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с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50" dirty="0">
                <a:latin typeface="Verdana"/>
                <a:cs typeface="Verdana"/>
              </a:rPr>
              <a:t>ОВЗ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по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разным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нозологиям</a:t>
            </a:r>
            <a:r>
              <a:rPr sz="1400" spc="-5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  <a:p>
            <a:pPr marL="298450" marR="923925" indent="-285750" algn="just">
              <a:lnSpc>
                <a:spcPct val="98600"/>
              </a:lnSpc>
              <a:spcBef>
                <a:spcPts val="45"/>
              </a:spcBef>
              <a:buFont typeface="Arial MT"/>
              <a:buChar char="•"/>
              <a:tabLst>
                <a:tab pos="298450" algn="l"/>
              </a:tabLst>
            </a:pPr>
            <a:r>
              <a:rPr sz="1400" spc="15" dirty="0">
                <a:latin typeface="Verdana"/>
                <a:cs typeface="Verdana"/>
              </a:rPr>
              <a:t>Формирование </a:t>
            </a:r>
            <a:r>
              <a:rPr sz="1400" spc="-5" dirty="0">
                <a:latin typeface="Verdana"/>
                <a:cs typeface="Verdana"/>
              </a:rPr>
              <a:t>внутренней </a:t>
            </a:r>
            <a:r>
              <a:rPr sz="1400" spc="5" dirty="0">
                <a:latin typeface="Lucida Sans Unicode"/>
                <a:cs typeface="Lucida Sans Unicode"/>
              </a:rPr>
              <a:t>(</a:t>
            </a:r>
            <a:r>
              <a:rPr sz="1400" spc="5" dirty="0">
                <a:latin typeface="Verdana"/>
                <a:cs typeface="Verdana"/>
              </a:rPr>
              <a:t>мотивационно</a:t>
            </a:r>
            <a:r>
              <a:rPr sz="1400" spc="5" dirty="0">
                <a:latin typeface="Lucida Sans Unicode"/>
                <a:cs typeface="Lucida Sans Unicode"/>
              </a:rPr>
              <a:t>-</a:t>
            </a:r>
            <a:r>
              <a:rPr sz="1400" spc="5" dirty="0">
                <a:latin typeface="Verdana"/>
                <a:cs typeface="Verdana"/>
              </a:rPr>
              <a:t>личностной</a:t>
            </a:r>
            <a:r>
              <a:rPr sz="1400" spc="5" dirty="0">
                <a:latin typeface="Lucida Sans Unicode"/>
                <a:cs typeface="Lucida Sans Unicode"/>
              </a:rPr>
              <a:t>) </a:t>
            </a:r>
            <a:r>
              <a:rPr sz="1400" spc="-15" dirty="0">
                <a:latin typeface="Verdana"/>
                <a:cs typeface="Verdana"/>
              </a:rPr>
              <a:t>и </a:t>
            </a:r>
            <a:r>
              <a:rPr sz="1400" spc="-10" dirty="0">
                <a:latin typeface="Verdana"/>
                <a:cs typeface="Verdana"/>
              </a:rPr>
              <a:t>внешней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spc="-5" dirty="0">
                <a:latin typeface="Lucida Sans Unicode"/>
                <a:cs typeface="Lucida Sans Unicode"/>
              </a:rPr>
              <a:t>(</a:t>
            </a:r>
            <a:r>
              <a:rPr sz="1400" spc="-5" dirty="0">
                <a:latin typeface="Verdana"/>
                <a:cs typeface="Verdana"/>
              </a:rPr>
              <a:t>знаниево</a:t>
            </a:r>
            <a:r>
              <a:rPr sz="1400" spc="-5" dirty="0">
                <a:latin typeface="Lucida Sans Unicode"/>
                <a:cs typeface="Lucida Sans Unicode"/>
              </a:rPr>
              <a:t>-</a:t>
            </a:r>
            <a:r>
              <a:rPr sz="1400" spc="-5" dirty="0">
                <a:latin typeface="Verdana"/>
                <a:cs typeface="Verdana"/>
              </a:rPr>
              <a:t>практической</a:t>
            </a:r>
            <a:r>
              <a:rPr sz="1400" spc="-5" dirty="0">
                <a:latin typeface="Lucida Sans Unicode"/>
                <a:cs typeface="Lucida Sans Unicode"/>
              </a:rPr>
              <a:t>) </a:t>
            </a:r>
            <a:r>
              <a:rPr sz="1400" spc="30" dirty="0">
                <a:latin typeface="Verdana"/>
                <a:cs typeface="Verdana"/>
              </a:rPr>
              <a:t>сторон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готовности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-35" dirty="0">
                <a:latin typeface="Verdana"/>
                <a:cs typeface="Verdana"/>
              </a:rPr>
              <a:t>к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профессиональному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самоопределению</a:t>
            </a:r>
            <a:r>
              <a:rPr sz="1400" spc="-5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  <a:p>
            <a:pPr marL="298450" marR="113030" indent="-285750">
              <a:lnSpc>
                <a:spcPts val="1700"/>
              </a:lnSpc>
              <a:spcBef>
                <a:spcPts val="40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10" dirty="0">
                <a:latin typeface="Verdana"/>
                <a:cs typeface="Verdana"/>
              </a:rPr>
              <a:t>Информирование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обучающихся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об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устройстве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современного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рынка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труда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системе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профессионального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образования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в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стране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регионе</a:t>
            </a:r>
            <a:r>
              <a:rPr sz="1400" spc="-10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  <a:p>
            <a:pPr marL="298450" marR="5080" indent="-285750">
              <a:lnSpc>
                <a:spcPts val="1610"/>
              </a:lnSpc>
              <a:spcBef>
                <a:spcPts val="80"/>
              </a:spcBef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dirty="0">
                <a:latin typeface="Verdana"/>
                <a:cs typeface="Verdana"/>
              </a:rPr>
              <a:t>Подготовка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индивидуальных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рекомендаций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-30" dirty="0">
                <a:latin typeface="Verdana"/>
                <a:cs typeface="Verdana"/>
              </a:rPr>
              <a:t>для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обучающихся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по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построению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образовательно</a:t>
            </a:r>
            <a:r>
              <a:rPr sz="1400" spc="-5" dirty="0">
                <a:latin typeface="Lucida Sans Unicode"/>
                <a:cs typeface="Lucida Sans Unicode"/>
              </a:rPr>
              <a:t>-</a:t>
            </a:r>
            <a:r>
              <a:rPr sz="1400" spc="-5" dirty="0">
                <a:latin typeface="Verdana"/>
                <a:cs typeface="Verdana"/>
              </a:rPr>
              <a:t>профессиональной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траектории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в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зависимости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от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уровня</a:t>
            </a:r>
            <a:endParaRPr sz="1400">
              <a:latin typeface="Verdana"/>
              <a:cs typeface="Verdana"/>
            </a:endParaRPr>
          </a:p>
          <a:p>
            <a:pPr marL="298450">
              <a:lnSpc>
                <a:spcPts val="1660"/>
              </a:lnSpc>
            </a:pPr>
            <a:r>
              <a:rPr sz="1400" dirty="0">
                <a:latin typeface="Verdana"/>
                <a:cs typeface="Verdana"/>
              </a:rPr>
              <a:t>осознанности</a:t>
            </a:r>
            <a:r>
              <a:rPr sz="1400" dirty="0">
                <a:latin typeface="Lucida Sans Unicode"/>
                <a:cs typeface="Lucida Sans Unicode"/>
              </a:rPr>
              <a:t>,</a:t>
            </a:r>
            <a:r>
              <a:rPr sz="1400" spc="-10" dirty="0">
                <a:latin typeface="Lucida Sans Unicode"/>
                <a:cs typeface="Lucida Sans Unicode"/>
              </a:rPr>
              <a:t> </a:t>
            </a:r>
            <a:r>
              <a:rPr sz="1400" spc="-5" dirty="0">
                <a:latin typeface="Verdana"/>
                <a:cs typeface="Verdana"/>
              </a:rPr>
              <a:t>интересов</a:t>
            </a:r>
            <a:r>
              <a:rPr sz="1400" spc="-5" dirty="0">
                <a:latin typeface="Lucida Sans Unicode"/>
                <a:cs typeface="Lucida Sans Unicode"/>
              </a:rPr>
              <a:t>,</a:t>
            </a:r>
            <a:r>
              <a:rPr sz="1400" spc="-10" dirty="0">
                <a:latin typeface="Lucida Sans Unicode"/>
                <a:cs typeface="Lucida Sans Unicode"/>
              </a:rPr>
              <a:t> </a:t>
            </a:r>
            <a:r>
              <a:rPr sz="1400" spc="10" dirty="0">
                <a:latin typeface="Verdana"/>
                <a:cs typeface="Verdana"/>
              </a:rPr>
              <a:t>способностей</a:t>
            </a:r>
            <a:r>
              <a:rPr sz="1400" spc="10" dirty="0">
                <a:latin typeface="Lucida Sans Unicode"/>
                <a:cs typeface="Lucida Sans Unicode"/>
              </a:rPr>
              <a:t>,</a:t>
            </a:r>
            <a:r>
              <a:rPr sz="1400" spc="-5" dirty="0">
                <a:latin typeface="Lucida Sans Unicode"/>
                <a:cs typeface="Lucida Sans Unicode"/>
              </a:rPr>
              <a:t> </a:t>
            </a:r>
            <a:r>
              <a:rPr sz="1400" spc="-10" dirty="0">
                <a:latin typeface="Verdana"/>
                <a:cs typeface="Verdana"/>
              </a:rPr>
              <a:t>доступных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им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возможностей</a:t>
            </a:r>
            <a:r>
              <a:rPr sz="1400" spc="5" dirty="0">
                <a:latin typeface="Lucida Sans Unicode"/>
                <a:cs typeface="Lucida Sans Unicode"/>
              </a:rPr>
              <a:t>.</a:t>
            </a:r>
            <a:endParaRPr sz="1400">
              <a:latin typeface="Lucida Sans Unicode"/>
              <a:cs typeface="Lucida Sans Unicode"/>
            </a:endParaRPr>
          </a:p>
          <a:p>
            <a:pPr marL="298450" indent="-285750">
              <a:lnSpc>
                <a:spcPct val="100000"/>
              </a:lnSpc>
              <a:buFont typeface="Arial MT"/>
              <a:buChar char="•"/>
              <a:tabLst>
                <a:tab pos="297815" algn="l"/>
                <a:tab pos="298450" algn="l"/>
              </a:tabLst>
            </a:pPr>
            <a:r>
              <a:rPr sz="1400" spc="50" dirty="0">
                <a:latin typeface="Verdana"/>
                <a:cs typeface="Verdana"/>
              </a:rPr>
              <a:t>В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70" dirty="0">
                <a:latin typeface="Verdana"/>
                <a:cs typeface="Verdana"/>
              </a:rPr>
              <a:t>СКФО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не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менее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114" dirty="0">
                <a:latin typeface="Lucida Sans Unicode"/>
                <a:cs typeface="Lucida Sans Unicode"/>
              </a:rPr>
              <a:t>60%</a:t>
            </a:r>
            <a:r>
              <a:rPr sz="1400" spc="-20" dirty="0">
                <a:latin typeface="Lucida Sans Unicode"/>
                <a:cs typeface="Lucida Sans Unicode"/>
              </a:rPr>
              <a:t> </a:t>
            </a:r>
            <a:r>
              <a:rPr sz="1400" spc="-75" dirty="0">
                <a:latin typeface="Lucida Sans Unicode"/>
                <a:cs typeface="Lucida Sans Unicode"/>
              </a:rPr>
              <a:t>8-9</a:t>
            </a:r>
            <a:r>
              <a:rPr sz="1400" spc="-20" dirty="0">
                <a:latin typeface="Lucida Sans Unicode"/>
                <a:cs typeface="Lucida Sans Unicode"/>
              </a:rPr>
              <a:t> </a:t>
            </a:r>
            <a:r>
              <a:rPr sz="1400" spc="5" dirty="0">
                <a:latin typeface="Verdana"/>
                <a:cs typeface="Verdana"/>
              </a:rPr>
              <a:t>классов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вовлечены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в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проект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Lucida Sans Unicode"/>
                <a:cs typeface="Lucida Sans Unicode"/>
              </a:rPr>
              <a:t>«</a:t>
            </a:r>
            <a:r>
              <a:rPr sz="1400" dirty="0">
                <a:latin typeface="Verdana"/>
                <a:cs typeface="Verdana"/>
              </a:rPr>
              <a:t>Билет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в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будущее</a:t>
            </a:r>
            <a:r>
              <a:rPr sz="1400" spc="-10" dirty="0">
                <a:latin typeface="Lucida Sans Unicode"/>
                <a:cs typeface="Lucida Sans Unicode"/>
              </a:rPr>
              <a:t>».</a:t>
            </a:r>
            <a:endParaRPr sz="1400">
              <a:latin typeface="Lucida Sans Unicode"/>
              <a:cs typeface="Lucida Sans Unicode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1446356" y="205084"/>
            <a:ext cx="521334" cy="521334"/>
            <a:chOff x="11446356" y="205084"/>
            <a:chExt cx="521334" cy="521334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58941" y="404022"/>
              <a:ext cx="333201" cy="12297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1446356" y="205084"/>
              <a:ext cx="319405" cy="521334"/>
            </a:xfrm>
            <a:custGeom>
              <a:avLst/>
              <a:gdLst/>
              <a:ahLst/>
              <a:cxnLst/>
              <a:rect l="l" t="t" r="r" b="b"/>
              <a:pathLst>
                <a:path w="319404" h="521334">
                  <a:moveTo>
                    <a:pt x="260431" y="0"/>
                  </a:moveTo>
                  <a:lnTo>
                    <a:pt x="213617" y="4194"/>
                  </a:lnTo>
                  <a:lnTo>
                    <a:pt x="169558" y="16292"/>
                  </a:lnTo>
                  <a:lnTo>
                    <a:pt x="128987" y="35554"/>
                  </a:lnTo>
                  <a:lnTo>
                    <a:pt x="92638" y="61248"/>
                  </a:lnTo>
                  <a:lnTo>
                    <a:pt x="61250" y="92636"/>
                  </a:lnTo>
                  <a:lnTo>
                    <a:pt x="35556" y="128983"/>
                  </a:lnTo>
                  <a:lnTo>
                    <a:pt x="16292" y="169553"/>
                  </a:lnTo>
                  <a:lnTo>
                    <a:pt x="4194" y="213612"/>
                  </a:lnTo>
                  <a:lnTo>
                    <a:pt x="0" y="260426"/>
                  </a:lnTo>
                  <a:lnTo>
                    <a:pt x="4194" y="307238"/>
                  </a:lnTo>
                  <a:lnTo>
                    <a:pt x="16292" y="351298"/>
                  </a:lnTo>
                  <a:lnTo>
                    <a:pt x="35556" y="391869"/>
                  </a:lnTo>
                  <a:lnTo>
                    <a:pt x="61250" y="428218"/>
                  </a:lnTo>
                  <a:lnTo>
                    <a:pt x="92638" y="459607"/>
                  </a:lnTo>
                  <a:lnTo>
                    <a:pt x="128987" y="485300"/>
                  </a:lnTo>
                  <a:lnTo>
                    <a:pt x="169558" y="504564"/>
                  </a:lnTo>
                  <a:lnTo>
                    <a:pt x="213617" y="516661"/>
                  </a:lnTo>
                  <a:lnTo>
                    <a:pt x="260431" y="520857"/>
                  </a:lnTo>
                  <a:lnTo>
                    <a:pt x="307243" y="516661"/>
                  </a:lnTo>
                  <a:lnTo>
                    <a:pt x="318858" y="513472"/>
                  </a:lnTo>
                  <a:lnTo>
                    <a:pt x="260431" y="513472"/>
                  </a:lnTo>
                  <a:lnTo>
                    <a:pt x="226650" y="511225"/>
                  </a:lnTo>
                  <a:lnTo>
                    <a:pt x="194210" y="504684"/>
                  </a:lnTo>
                  <a:lnTo>
                    <a:pt x="163405" y="494134"/>
                  </a:lnTo>
                  <a:lnTo>
                    <a:pt x="134520" y="479868"/>
                  </a:lnTo>
                  <a:lnTo>
                    <a:pt x="136434" y="476068"/>
                  </a:lnTo>
                  <a:lnTo>
                    <a:pt x="128173" y="476068"/>
                  </a:lnTo>
                  <a:lnTo>
                    <a:pt x="116231" y="468247"/>
                  </a:lnTo>
                  <a:lnTo>
                    <a:pt x="104769" y="459783"/>
                  </a:lnTo>
                  <a:lnTo>
                    <a:pt x="93812" y="450702"/>
                  </a:lnTo>
                  <a:lnTo>
                    <a:pt x="83384" y="441032"/>
                  </a:lnTo>
                  <a:lnTo>
                    <a:pt x="83384" y="433494"/>
                  </a:lnTo>
                  <a:lnTo>
                    <a:pt x="76005" y="433494"/>
                  </a:lnTo>
                  <a:lnTo>
                    <a:pt x="47343" y="396747"/>
                  </a:lnTo>
                  <a:lnTo>
                    <a:pt x="25747" y="355053"/>
                  </a:lnTo>
                  <a:lnTo>
                    <a:pt x="12125" y="309313"/>
                  </a:lnTo>
                  <a:lnTo>
                    <a:pt x="7383" y="260426"/>
                  </a:lnTo>
                  <a:lnTo>
                    <a:pt x="12125" y="211538"/>
                  </a:lnTo>
                  <a:lnTo>
                    <a:pt x="25747" y="165795"/>
                  </a:lnTo>
                  <a:lnTo>
                    <a:pt x="47343" y="124103"/>
                  </a:lnTo>
                  <a:lnTo>
                    <a:pt x="76005" y="87358"/>
                  </a:lnTo>
                  <a:lnTo>
                    <a:pt x="83384" y="87358"/>
                  </a:lnTo>
                  <a:lnTo>
                    <a:pt x="83384" y="79819"/>
                  </a:lnTo>
                  <a:lnTo>
                    <a:pt x="120632" y="49610"/>
                  </a:lnTo>
                  <a:lnTo>
                    <a:pt x="163211" y="26807"/>
                  </a:lnTo>
                  <a:lnTo>
                    <a:pt x="210139" y="12400"/>
                  </a:lnTo>
                  <a:lnTo>
                    <a:pt x="260431" y="7378"/>
                  </a:lnTo>
                  <a:lnTo>
                    <a:pt x="318836" y="7378"/>
                  </a:lnTo>
                  <a:lnTo>
                    <a:pt x="307243" y="4194"/>
                  </a:lnTo>
                  <a:lnTo>
                    <a:pt x="260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92956" y="474480"/>
              <a:ext cx="198831" cy="24407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574529" y="474480"/>
              <a:ext cx="98930" cy="20667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1522354" y="212470"/>
              <a:ext cx="445134" cy="447675"/>
            </a:xfrm>
            <a:custGeom>
              <a:avLst/>
              <a:gdLst/>
              <a:ahLst/>
              <a:cxnLst/>
              <a:rect l="l" t="t" r="r" b="b"/>
              <a:pathLst>
                <a:path w="445134" h="447675">
                  <a:moveTo>
                    <a:pt x="34467" y="218719"/>
                  </a:moveTo>
                  <a:lnTo>
                    <a:pt x="27686" y="212280"/>
                  </a:lnTo>
                  <a:lnTo>
                    <a:pt x="27686" y="222402"/>
                  </a:lnTo>
                  <a:lnTo>
                    <a:pt x="27686" y="233692"/>
                  </a:lnTo>
                  <a:lnTo>
                    <a:pt x="23761" y="237312"/>
                  </a:lnTo>
                  <a:lnTo>
                    <a:pt x="6832" y="237312"/>
                  </a:lnTo>
                  <a:lnTo>
                    <a:pt x="6832" y="218871"/>
                  </a:lnTo>
                  <a:lnTo>
                    <a:pt x="23850" y="218871"/>
                  </a:lnTo>
                  <a:lnTo>
                    <a:pt x="27686" y="222402"/>
                  </a:lnTo>
                  <a:lnTo>
                    <a:pt x="27686" y="212280"/>
                  </a:lnTo>
                  <a:lnTo>
                    <a:pt x="27559" y="212153"/>
                  </a:lnTo>
                  <a:lnTo>
                    <a:pt x="6832" y="212153"/>
                  </a:lnTo>
                  <a:lnTo>
                    <a:pt x="6832" y="198259"/>
                  </a:lnTo>
                  <a:lnTo>
                    <a:pt x="30530" y="198259"/>
                  </a:lnTo>
                  <a:lnTo>
                    <a:pt x="30530" y="191566"/>
                  </a:lnTo>
                  <a:lnTo>
                    <a:pt x="7378" y="191566"/>
                  </a:lnTo>
                  <a:lnTo>
                    <a:pt x="7378" y="79971"/>
                  </a:lnTo>
                  <a:lnTo>
                    <a:pt x="0" y="79971"/>
                  </a:lnTo>
                  <a:lnTo>
                    <a:pt x="0" y="191566"/>
                  </a:lnTo>
                  <a:lnTo>
                    <a:pt x="0" y="244017"/>
                  </a:lnTo>
                  <a:lnTo>
                    <a:pt x="27559" y="244017"/>
                  </a:lnTo>
                  <a:lnTo>
                    <a:pt x="34467" y="237477"/>
                  </a:lnTo>
                  <a:lnTo>
                    <a:pt x="34467" y="237312"/>
                  </a:lnTo>
                  <a:lnTo>
                    <a:pt x="34467" y="218871"/>
                  </a:lnTo>
                  <a:lnTo>
                    <a:pt x="34467" y="218719"/>
                  </a:lnTo>
                  <a:close/>
                </a:path>
                <a:path w="445134" h="447675">
                  <a:moveTo>
                    <a:pt x="34505" y="289204"/>
                  </a:moveTo>
                  <a:lnTo>
                    <a:pt x="27724" y="282765"/>
                  </a:lnTo>
                  <a:lnTo>
                    <a:pt x="27724" y="292900"/>
                  </a:lnTo>
                  <a:lnTo>
                    <a:pt x="27724" y="304203"/>
                  </a:lnTo>
                  <a:lnTo>
                    <a:pt x="23787" y="307822"/>
                  </a:lnTo>
                  <a:lnTo>
                    <a:pt x="6845" y="307822"/>
                  </a:lnTo>
                  <a:lnTo>
                    <a:pt x="6845" y="289356"/>
                  </a:lnTo>
                  <a:lnTo>
                    <a:pt x="23888" y="289356"/>
                  </a:lnTo>
                  <a:lnTo>
                    <a:pt x="27724" y="292900"/>
                  </a:lnTo>
                  <a:lnTo>
                    <a:pt x="27724" y="282765"/>
                  </a:lnTo>
                  <a:lnTo>
                    <a:pt x="27597" y="282638"/>
                  </a:lnTo>
                  <a:lnTo>
                    <a:pt x="6845" y="282638"/>
                  </a:lnTo>
                  <a:lnTo>
                    <a:pt x="6845" y="268732"/>
                  </a:lnTo>
                  <a:lnTo>
                    <a:pt x="30568" y="268732"/>
                  </a:lnTo>
                  <a:lnTo>
                    <a:pt x="30568" y="262013"/>
                  </a:lnTo>
                  <a:lnTo>
                    <a:pt x="0" y="262013"/>
                  </a:lnTo>
                  <a:lnTo>
                    <a:pt x="0" y="314528"/>
                  </a:lnTo>
                  <a:lnTo>
                    <a:pt x="0" y="426110"/>
                  </a:lnTo>
                  <a:lnTo>
                    <a:pt x="7378" y="426110"/>
                  </a:lnTo>
                  <a:lnTo>
                    <a:pt x="7378" y="314528"/>
                  </a:lnTo>
                  <a:lnTo>
                    <a:pt x="27597" y="314528"/>
                  </a:lnTo>
                  <a:lnTo>
                    <a:pt x="34505" y="307987"/>
                  </a:lnTo>
                  <a:lnTo>
                    <a:pt x="34505" y="307822"/>
                  </a:lnTo>
                  <a:lnTo>
                    <a:pt x="34505" y="289356"/>
                  </a:lnTo>
                  <a:lnTo>
                    <a:pt x="34505" y="289204"/>
                  </a:lnTo>
                  <a:close/>
                </a:path>
                <a:path w="445134" h="447675">
                  <a:moveTo>
                    <a:pt x="164579" y="262013"/>
                  </a:moveTo>
                  <a:lnTo>
                    <a:pt x="157010" y="262013"/>
                  </a:lnTo>
                  <a:lnTo>
                    <a:pt x="143560" y="288734"/>
                  </a:lnTo>
                  <a:lnTo>
                    <a:pt x="151104" y="288734"/>
                  </a:lnTo>
                  <a:lnTo>
                    <a:pt x="164579" y="262013"/>
                  </a:lnTo>
                  <a:close/>
                </a:path>
                <a:path w="445134" h="447675">
                  <a:moveTo>
                    <a:pt x="205232" y="262013"/>
                  </a:moveTo>
                  <a:lnTo>
                    <a:pt x="198386" y="262013"/>
                  </a:lnTo>
                  <a:lnTo>
                    <a:pt x="198386" y="307746"/>
                  </a:lnTo>
                  <a:lnTo>
                    <a:pt x="205232" y="307746"/>
                  </a:lnTo>
                  <a:lnTo>
                    <a:pt x="205232" y="262013"/>
                  </a:lnTo>
                  <a:close/>
                </a:path>
                <a:path w="445134" h="447675">
                  <a:moveTo>
                    <a:pt x="233108" y="262013"/>
                  </a:moveTo>
                  <a:lnTo>
                    <a:pt x="226187" y="262013"/>
                  </a:lnTo>
                  <a:lnTo>
                    <a:pt x="226187" y="307746"/>
                  </a:lnTo>
                  <a:lnTo>
                    <a:pt x="233108" y="307746"/>
                  </a:lnTo>
                  <a:lnTo>
                    <a:pt x="233108" y="262013"/>
                  </a:lnTo>
                  <a:close/>
                </a:path>
                <a:path w="445134" h="447675">
                  <a:moveTo>
                    <a:pt x="444855" y="253047"/>
                  </a:moveTo>
                  <a:lnTo>
                    <a:pt x="440664" y="206235"/>
                  </a:lnTo>
                  <a:lnTo>
                    <a:pt x="428561" y="162179"/>
                  </a:lnTo>
                  <a:lnTo>
                    <a:pt x="409295" y="121602"/>
                  </a:lnTo>
                  <a:lnTo>
                    <a:pt x="383603" y="85255"/>
                  </a:lnTo>
                  <a:lnTo>
                    <a:pt x="352221" y="53873"/>
                  </a:lnTo>
                  <a:lnTo>
                    <a:pt x="315874" y="28168"/>
                  </a:lnTo>
                  <a:lnTo>
                    <a:pt x="310108" y="25438"/>
                  </a:lnTo>
                  <a:lnTo>
                    <a:pt x="275297" y="8915"/>
                  </a:lnTo>
                  <a:lnTo>
                    <a:pt x="249377" y="1790"/>
                  </a:lnTo>
                  <a:lnTo>
                    <a:pt x="242836" y="0"/>
                  </a:lnTo>
                  <a:lnTo>
                    <a:pt x="191770" y="0"/>
                  </a:lnTo>
                  <a:lnTo>
                    <a:pt x="199047" y="330"/>
                  </a:lnTo>
                  <a:lnTo>
                    <a:pt x="206235" y="952"/>
                  </a:lnTo>
                  <a:lnTo>
                    <a:pt x="56997" y="230771"/>
                  </a:lnTo>
                  <a:lnTo>
                    <a:pt x="56997" y="191566"/>
                  </a:lnTo>
                  <a:lnTo>
                    <a:pt x="50152" y="191566"/>
                  </a:lnTo>
                  <a:lnTo>
                    <a:pt x="50152" y="244017"/>
                  </a:lnTo>
                  <a:lnTo>
                    <a:pt x="56515" y="244017"/>
                  </a:lnTo>
                  <a:lnTo>
                    <a:pt x="65125" y="230771"/>
                  </a:lnTo>
                  <a:lnTo>
                    <a:pt x="81915" y="204927"/>
                  </a:lnTo>
                  <a:lnTo>
                    <a:pt x="81915" y="244017"/>
                  </a:lnTo>
                  <a:lnTo>
                    <a:pt x="88823" y="244017"/>
                  </a:lnTo>
                  <a:lnTo>
                    <a:pt x="88823" y="204927"/>
                  </a:lnTo>
                  <a:lnTo>
                    <a:pt x="88823" y="195326"/>
                  </a:lnTo>
                  <a:lnTo>
                    <a:pt x="214477" y="1790"/>
                  </a:lnTo>
                  <a:lnTo>
                    <a:pt x="233553" y="4800"/>
                  </a:lnTo>
                  <a:lnTo>
                    <a:pt x="252120" y="9207"/>
                  </a:lnTo>
                  <a:lnTo>
                    <a:pt x="270141" y="14960"/>
                  </a:lnTo>
                  <a:lnTo>
                    <a:pt x="287566" y="21996"/>
                  </a:lnTo>
                  <a:lnTo>
                    <a:pt x="287566" y="244017"/>
                  </a:lnTo>
                  <a:lnTo>
                    <a:pt x="315404" y="244017"/>
                  </a:lnTo>
                  <a:lnTo>
                    <a:pt x="321767" y="238734"/>
                  </a:lnTo>
                  <a:lnTo>
                    <a:pt x="321767" y="237312"/>
                  </a:lnTo>
                  <a:lnTo>
                    <a:pt x="321767" y="223507"/>
                  </a:lnTo>
                  <a:lnTo>
                    <a:pt x="320217" y="220662"/>
                  </a:lnTo>
                  <a:lnTo>
                    <a:pt x="319430" y="219214"/>
                  </a:lnTo>
                  <a:lnTo>
                    <a:pt x="314998" y="216700"/>
                  </a:lnTo>
                  <a:lnTo>
                    <a:pt x="317855" y="214172"/>
                  </a:lnTo>
                  <a:lnTo>
                    <a:pt x="314985" y="214172"/>
                  </a:lnTo>
                  <a:lnTo>
                    <a:pt x="314985" y="220662"/>
                  </a:lnTo>
                  <a:lnTo>
                    <a:pt x="314985" y="232956"/>
                  </a:lnTo>
                  <a:lnTo>
                    <a:pt x="313715" y="237312"/>
                  </a:lnTo>
                  <a:lnTo>
                    <a:pt x="294411" y="237312"/>
                  </a:lnTo>
                  <a:lnTo>
                    <a:pt x="294411" y="220662"/>
                  </a:lnTo>
                  <a:lnTo>
                    <a:pt x="314985" y="220662"/>
                  </a:lnTo>
                  <a:lnTo>
                    <a:pt x="314985" y="214172"/>
                  </a:lnTo>
                  <a:lnTo>
                    <a:pt x="294411" y="214083"/>
                  </a:lnTo>
                  <a:lnTo>
                    <a:pt x="294411" y="198196"/>
                  </a:lnTo>
                  <a:lnTo>
                    <a:pt x="311492" y="198196"/>
                  </a:lnTo>
                  <a:lnTo>
                    <a:pt x="312572" y="202653"/>
                  </a:lnTo>
                  <a:lnTo>
                    <a:pt x="312572" y="209473"/>
                  </a:lnTo>
                  <a:lnTo>
                    <a:pt x="311492" y="214083"/>
                  </a:lnTo>
                  <a:lnTo>
                    <a:pt x="317881" y="214083"/>
                  </a:lnTo>
                  <a:lnTo>
                    <a:pt x="319354" y="210489"/>
                  </a:lnTo>
                  <a:lnTo>
                    <a:pt x="319354" y="198196"/>
                  </a:lnTo>
                  <a:lnTo>
                    <a:pt x="319354" y="196824"/>
                  </a:lnTo>
                  <a:lnTo>
                    <a:pt x="313131" y="191566"/>
                  </a:lnTo>
                  <a:lnTo>
                    <a:pt x="294932" y="191566"/>
                  </a:lnTo>
                  <a:lnTo>
                    <a:pt x="294932" y="25438"/>
                  </a:lnTo>
                  <a:lnTo>
                    <a:pt x="334772" y="49631"/>
                  </a:lnTo>
                  <a:lnTo>
                    <a:pt x="369354" y="80505"/>
                  </a:lnTo>
                  <a:lnTo>
                    <a:pt x="397814" y="117182"/>
                  </a:lnTo>
                  <a:lnTo>
                    <a:pt x="419252" y="158762"/>
                  </a:lnTo>
                  <a:lnTo>
                    <a:pt x="432714" y="204152"/>
                  </a:lnTo>
                  <a:lnTo>
                    <a:pt x="437476" y="253047"/>
                  </a:lnTo>
                  <a:lnTo>
                    <a:pt x="433349" y="298716"/>
                  </a:lnTo>
                  <a:lnTo>
                    <a:pt x="421436" y="341706"/>
                  </a:lnTo>
                  <a:lnTo>
                    <a:pt x="402501" y="381279"/>
                  </a:lnTo>
                  <a:lnTo>
                    <a:pt x="377253" y="416712"/>
                  </a:lnTo>
                  <a:lnTo>
                    <a:pt x="346430" y="447268"/>
                  </a:lnTo>
                  <a:lnTo>
                    <a:pt x="357174" y="447268"/>
                  </a:lnTo>
                  <a:lnTo>
                    <a:pt x="409295" y="384492"/>
                  </a:lnTo>
                  <a:lnTo>
                    <a:pt x="428561" y="343916"/>
                  </a:lnTo>
                  <a:lnTo>
                    <a:pt x="440664" y="299859"/>
                  </a:lnTo>
                  <a:lnTo>
                    <a:pt x="444855" y="2530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/>
          <p:nvPr/>
        </p:nvSpPr>
        <p:spPr>
          <a:xfrm>
            <a:off x="11706710" y="4309291"/>
            <a:ext cx="0" cy="1554480"/>
          </a:xfrm>
          <a:custGeom>
            <a:avLst/>
            <a:gdLst/>
            <a:ahLst/>
            <a:cxnLst/>
            <a:rect l="l" t="t" r="r" b="b"/>
            <a:pathLst>
              <a:path h="1554479">
                <a:moveTo>
                  <a:pt x="0" y="1554480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1713060" y="1232537"/>
            <a:ext cx="0" cy="1432560"/>
          </a:xfrm>
          <a:custGeom>
            <a:avLst/>
            <a:gdLst/>
            <a:ahLst/>
            <a:cxnLst/>
            <a:rect l="l" t="t" r="r" b="b"/>
            <a:pathLst>
              <a:path h="1432560">
                <a:moveTo>
                  <a:pt x="0" y="1432359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1577109" y="2877369"/>
            <a:ext cx="257175" cy="1219835"/>
          </a:xfrm>
          <a:prstGeom prst="rect">
            <a:avLst/>
          </a:prstGeom>
        </p:spPr>
        <p:txBody>
          <a:bodyPr vert="vert270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20" dirty="0">
                <a:latin typeface="Verdana"/>
                <a:cs typeface="Verdana"/>
              </a:rPr>
              <a:t>BVB</a:t>
            </a:r>
            <a:r>
              <a:rPr sz="1500" spc="-10" dirty="0">
                <a:latin typeface="Verdana"/>
                <a:cs typeface="Verdana"/>
              </a:rPr>
              <a:t>I</a:t>
            </a:r>
            <a:r>
              <a:rPr sz="1500" spc="-15" dirty="0">
                <a:latin typeface="Verdana"/>
                <a:cs typeface="Verdana"/>
              </a:rPr>
              <a:t>NF</a:t>
            </a:r>
            <a:r>
              <a:rPr sz="1500" spc="-45" dirty="0">
                <a:latin typeface="Verdana"/>
                <a:cs typeface="Verdana"/>
              </a:rPr>
              <a:t>O</a:t>
            </a:r>
            <a:r>
              <a:rPr sz="1500" spc="-15" dirty="0">
                <a:latin typeface="Verdana"/>
                <a:cs typeface="Verdana"/>
              </a:rPr>
              <a:t>.</a:t>
            </a:r>
            <a:r>
              <a:rPr sz="1500" spc="-25" dirty="0">
                <a:latin typeface="Verdana"/>
                <a:cs typeface="Verdana"/>
              </a:rPr>
              <a:t>R</a:t>
            </a:r>
            <a:r>
              <a:rPr sz="1500" dirty="0">
                <a:latin typeface="Verdana"/>
                <a:cs typeface="Verdana"/>
              </a:rPr>
              <a:t>U</a:t>
            </a:r>
            <a:endParaRPr sz="15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650274" y="6314913"/>
            <a:ext cx="17018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25"/>
              </a:lnSpc>
            </a:pPr>
            <a:r>
              <a:rPr sz="1200" spc="105" dirty="0">
                <a:latin typeface="Trebuchet MS"/>
                <a:cs typeface="Trebuchet MS"/>
              </a:rPr>
              <a:t>1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2275" y="402843"/>
            <a:ext cx="10771505" cy="1653539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12700" marR="5080">
              <a:lnSpc>
                <a:spcPts val="4010"/>
              </a:lnSpc>
              <a:spcBef>
                <a:spcPts val="890"/>
              </a:spcBef>
            </a:pPr>
            <a:r>
              <a:rPr spc="135" dirty="0">
                <a:solidFill>
                  <a:srgbClr val="2A2A2A"/>
                </a:solidFill>
              </a:rPr>
              <a:t>Тематические </a:t>
            </a:r>
            <a:r>
              <a:rPr spc="185" dirty="0"/>
              <a:t>направления </a:t>
            </a:r>
            <a:r>
              <a:rPr spc="190" dirty="0"/>
              <a:t> </a:t>
            </a:r>
            <a:r>
              <a:rPr spc="215" dirty="0"/>
              <a:t>образовательной</a:t>
            </a:r>
            <a:r>
              <a:rPr spc="-80" dirty="0"/>
              <a:t> </a:t>
            </a:r>
            <a:r>
              <a:rPr spc="229" dirty="0">
                <a:solidFill>
                  <a:srgbClr val="2A2A2A"/>
                </a:solidFill>
              </a:rPr>
              <a:t>профориентационной </a:t>
            </a:r>
            <a:r>
              <a:rPr spc="-1190" dirty="0">
                <a:solidFill>
                  <a:srgbClr val="2A2A2A"/>
                </a:solidFill>
              </a:rPr>
              <a:t> </a:t>
            </a:r>
            <a:r>
              <a:rPr spc="220" dirty="0"/>
              <a:t>программы</a:t>
            </a:r>
            <a:r>
              <a:rPr spc="-15" dirty="0"/>
              <a:t> </a:t>
            </a:r>
            <a:r>
              <a:rPr spc="250" dirty="0"/>
              <a:t>2022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876678" y="2304796"/>
            <a:ext cx="8200390" cy="3332479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 marR="199390">
              <a:lnSpc>
                <a:spcPts val="980"/>
              </a:lnSpc>
              <a:spcBef>
                <a:spcPts val="315"/>
              </a:spcBef>
            </a:pPr>
            <a:r>
              <a:rPr sz="1000" i="1" spc="25" dirty="0">
                <a:latin typeface="Arial"/>
                <a:cs typeface="Arial"/>
              </a:rPr>
              <a:t>Подотрасли: </a:t>
            </a:r>
            <a:r>
              <a:rPr sz="1000" i="1" spc="55" dirty="0">
                <a:latin typeface="Arial"/>
                <a:cs typeface="Arial"/>
              </a:rPr>
              <a:t>Медицина </a:t>
            </a:r>
            <a:r>
              <a:rPr sz="1000" i="1" spc="75" dirty="0">
                <a:latin typeface="Arial"/>
                <a:cs typeface="Arial"/>
              </a:rPr>
              <a:t>и </a:t>
            </a:r>
            <a:r>
              <a:rPr sz="1000" i="1" spc="20" dirty="0">
                <a:latin typeface="Arial"/>
                <a:cs typeface="Arial"/>
              </a:rPr>
              <a:t>телемедицина. </a:t>
            </a:r>
            <a:r>
              <a:rPr sz="1000" i="1" spc="50" dirty="0">
                <a:latin typeface="Arial"/>
                <a:cs typeface="Arial"/>
              </a:rPr>
              <a:t>Фарма. </a:t>
            </a:r>
            <a:r>
              <a:rPr sz="1000" i="1" spc="30" dirty="0">
                <a:latin typeface="Arial"/>
                <a:cs typeface="Arial"/>
              </a:rPr>
              <a:t>Биотехнологии </a:t>
            </a:r>
            <a:r>
              <a:rPr sz="1000" i="1" spc="80" dirty="0">
                <a:latin typeface="Arial"/>
                <a:cs typeface="Arial"/>
              </a:rPr>
              <a:t>(биоинженерия </a:t>
            </a:r>
            <a:r>
              <a:rPr sz="1000" i="1" spc="75" dirty="0">
                <a:latin typeface="Arial"/>
                <a:cs typeface="Arial"/>
              </a:rPr>
              <a:t>и </a:t>
            </a:r>
            <a:r>
              <a:rPr sz="1000" i="1" dirty="0">
                <a:latin typeface="Arial"/>
                <a:cs typeface="Arial"/>
              </a:rPr>
              <a:t>генетика, </a:t>
            </a:r>
            <a:r>
              <a:rPr sz="1000" i="1" spc="60" dirty="0">
                <a:latin typeface="Arial"/>
                <a:cs typeface="Arial"/>
              </a:rPr>
              <a:t>исследования, </a:t>
            </a:r>
            <a:r>
              <a:rPr sz="1000" i="1" spc="25" dirty="0">
                <a:latin typeface="Arial"/>
                <a:cs typeface="Arial"/>
              </a:rPr>
              <a:t>технологии). </a:t>
            </a:r>
            <a:r>
              <a:rPr sz="1000" i="1" spc="-265" dirty="0">
                <a:latin typeface="Arial"/>
                <a:cs typeface="Arial"/>
              </a:rPr>
              <a:t> </a:t>
            </a:r>
            <a:r>
              <a:rPr sz="1000" i="1" spc="50" dirty="0">
                <a:latin typeface="Arial"/>
                <a:cs typeface="Arial"/>
              </a:rPr>
              <a:t>Экология.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1000" i="1" spc="25" dirty="0">
                <a:latin typeface="Arial"/>
                <a:cs typeface="Arial"/>
              </a:rPr>
              <a:t>Подотрасли:</a:t>
            </a:r>
            <a:r>
              <a:rPr sz="1000" i="1" spc="40" dirty="0">
                <a:latin typeface="Arial"/>
                <a:cs typeface="Arial"/>
              </a:rPr>
              <a:t> </a:t>
            </a:r>
            <a:r>
              <a:rPr sz="1000" i="1" spc="-30" dirty="0">
                <a:latin typeface="Arial"/>
                <a:cs typeface="Arial"/>
              </a:rPr>
              <a:t>Строительство,</a:t>
            </a:r>
            <a:r>
              <a:rPr sz="1000" i="1" spc="35" dirty="0">
                <a:latin typeface="Arial"/>
                <a:cs typeface="Arial"/>
              </a:rPr>
              <a:t> </a:t>
            </a:r>
            <a:r>
              <a:rPr sz="1000" i="1" spc="-5" dirty="0">
                <a:latin typeface="Arial"/>
                <a:cs typeface="Arial"/>
              </a:rPr>
              <a:t>архитектура,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10" dirty="0">
                <a:latin typeface="Arial"/>
                <a:cs typeface="Arial"/>
              </a:rPr>
              <a:t>благоустройство.</a:t>
            </a:r>
            <a:r>
              <a:rPr sz="1000" i="1" spc="35" dirty="0">
                <a:latin typeface="Arial"/>
                <a:cs typeface="Arial"/>
              </a:rPr>
              <a:t> </a:t>
            </a:r>
            <a:r>
              <a:rPr sz="1000" i="1" spc="15" dirty="0">
                <a:latin typeface="Arial"/>
                <a:cs typeface="Arial"/>
              </a:rPr>
              <a:t>Транспорт,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25" dirty="0">
                <a:latin typeface="Arial"/>
                <a:cs typeface="Arial"/>
              </a:rPr>
              <a:t>Транспортная</a:t>
            </a:r>
            <a:r>
              <a:rPr sz="1000" i="1" spc="35" dirty="0">
                <a:latin typeface="Arial"/>
                <a:cs typeface="Arial"/>
              </a:rPr>
              <a:t> </a:t>
            </a:r>
            <a:r>
              <a:rPr sz="1000" i="1" spc="15" dirty="0">
                <a:latin typeface="Arial"/>
                <a:cs typeface="Arial"/>
              </a:rPr>
              <a:t>инфраструктура.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10" dirty="0">
                <a:latin typeface="Arial"/>
                <a:cs typeface="Arial"/>
              </a:rPr>
              <a:t>Энергетика.</a:t>
            </a:r>
            <a:endParaRPr sz="1000">
              <a:latin typeface="Arial"/>
              <a:cs typeface="Arial"/>
            </a:endParaRPr>
          </a:p>
          <a:p>
            <a:pPr marL="12700" marR="1518920">
              <a:lnSpc>
                <a:spcPct val="258000"/>
              </a:lnSpc>
              <a:spcBef>
                <a:spcPts val="480"/>
              </a:spcBef>
            </a:pPr>
            <a:r>
              <a:rPr sz="1000" i="1" spc="25" dirty="0">
                <a:latin typeface="Arial"/>
                <a:cs typeface="Arial"/>
              </a:rPr>
              <a:t>Подотрасли: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90" dirty="0">
                <a:latin typeface="Arial"/>
                <a:cs typeface="Arial"/>
              </a:rPr>
              <a:t>Кибер</a:t>
            </a:r>
            <a:r>
              <a:rPr sz="1000" i="1" spc="25" dirty="0">
                <a:latin typeface="Arial"/>
                <a:cs typeface="Arial"/>
              </a:rPr>
              <a:t> </a:t>
            </a:r>
            <a:r>
              <a:rPr sz="1000" i="1" spc="65" dirty="0">
                <a:latin typeface="Arial"/>
                <a:cs typeface="Arial"/>
              </a:rPr>
              <a:t>(информационная)</a:t>
            </a:r>
            <a:r>
              <a:rPr sz="1000" i="1" spc="20" dirty="0">
                <a:latin typeface="Arial"/>
                <a:cs typeface="Arial"/>
              </a:rPr>
              <a:t> </a:t>
            </a:r>
            <a:r>
              <a:rPr sz="1000" i="1" spc="25" dirty="0">
                <a:latin typeface="Arial"/>
                <a:cs typeface="Arial"/>
              </a:rPr>
              <a:t>безопасность. </a:t>
            </a:r>
            <a:r>
              <a:rPr sz="1000" i="1" spc="15" dirty="0">
                <a:latin typeface="Arial"/>
                <a:cs typeface="Arial"/>
              </a:rPr>
              <a:t>МЧС</a:t>
            </a:r>
            <a:r>
              <a:rPr sz="1000" i="1" spc="20" dirty="0">
                <a:latin typeface="Arial"/>
                <a:cs typeface="Arial"/>
              </a:rPr>
              <a:t> </a:t>
            </a:r>
            <a:r>
              <a:rPr sz="1000" i="1" spc="75" dirty="0">
                <a:latin typeface="Arial"/>
                <a:cs typeface="Arial"/>
              </a:rPr>
              <a:t>и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70" dirty="0">
                <a:latin typeface="Arial"/>
                <a:cs typeface="Arial"/>
              </a:rPr>
              <a:t>пожарные.</a:t>
            </a:r>
            <a:r>
              <a:rPr sz="1000" i="1" spc="20" dirty="0">
                <a:latin typeface="Arial"/>
                <a:cs typeface="Arial"/>
              </a:rPr>
              <a:t> </a:t>
            </a:r>
            <a:r>
              <a:rPr sz="1000" i="1" spc="55" dirty="0">
                <a:latin typeface="Arial"/>
                <a:cs typeface="Arial"/>
              </a:rPr>
              <a:t>Полиция,</a:t>
            </a:r>
            <a:r>
              <a:rPr sz="1000" i="1" spc="25" dirty="0">
                <a:latin typeface="Arial"/>
                <a:cs typeface="Arial"/>
              </a:rPr>
              <a:t> </a:t>
            </a:r>
            <a:r>
              <a:rPr sz="1000" i="1" spc="55" dirty="0">
                <a:latin typeface="Arial"/>
                <a:cs typeface="Arial"/>
              </a:rPr>
              <a:t>охрана.</a:t>
            </a:r>
            <a:r>
              <a:rPr sz="1000" i="1" spc="20" dirty="0">
                <a:latin typeface="Arial"/>
                <a:cs typeface="Arial"/>
              </a:rPr>
              <a:t> </a:t>
            </a:r>
            <a:r>
              <a:rPr sz="1000" i="1" spc="25" dirty="0">
                <a:latin typeface="Arial"/>
                <a:cs typeface="Arial"/>
              </a:rPr>
              <a:t>ВС </a:t>
            </a:r>
            <a:r>
              <a:rPr sz="1000" i="1" spc="75" dirty="0">
                <a:latin typeface="Arial"/>
                <a:cs typeface="Arial"/>
              </a:rPr>
              <a:t>и</a:t>
            </a:r>
            <a:r>
              <a:rPr sz="1000" i="1" spc="25" dirty="0">
                <a:latin typeface="Arial"/>
                <a:cs typeface="Arial"/>
              </a:rPr>
              <a:t> </a:t>
            </a:r>
            <a:r>
              <a:rPr sz="1000" i="1" spc="50" dirty="0">
                <a:latin typeface="Arial"/>
                <a:cs typeface="Arial"/>
              </a:rPr>
              <a:t>ВПК. </a:t>
            </a:r>
            <a:r>
              <a:rPr sz="1000" i="1" spc="-260" dirty="0">
                <a:latin typeface="Arial"/>
                <a:cs typeface="Arial"/>
              </a:rPr>
              <a:t> </a:t>
            </a:r>
            <a:r>
              <a:rPr sz="1000" i="1" spc="25" dirty="0">
                <a:latin typeface="Arial"/>
                <a:cs typeface="Arial"/>
              </a:rPr>
              <a:t>Подотрасли: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25" dirty="0">
                <a:latin typeface="Arial"/>
                <a:cs typeface="Arial"/>
              </a:rPr>
              <a:t>Фундаментальная</a:t>
            </a:r>
            <a:r>
              <a:rPr sz="1000" i="1" spc="20" dirty="0">
                <a:latin typeface="Arial"/>
                <a:cs typeface="Arial"/>
              </a:rPr>
              <a:t> </a:t>
            </a:r>
            <a:r>
              <a:rPr sz="1000" i="1" spc="55" dirty="0">
                <a:latin typeface="Arial"/>
                <a:cs typeface="Arial"/>
              </a:rPr>
              <a:t>наука.</a:t>
            </a:r>
            <a:r>
              <a:rPr sz="1000" i="1" spc="20" dirty="0">
                <a:latin typeface="Arial"/>
                <a:cs typeface="Arial"/>
              </a:rPr>
              <a:t> </a:t>
            </a:r>
            <a:r>
              <a:rPr sz="1000" i="1" spc="45" dirty="0">
                <a:latin typeface="Arial"/>
                <a:cs typeface="Arial"/>
              </a:rPr>
              <a:t>Сфера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60" dirty="0">
                <a:latin typeface="Arial"/>
                <a:cs typeface="Arial"/>
              </a:rPr>
              <a:t>образования.</a:t>
            </a:r>
            <a:r>
              <a:rPr sz="1000" i="1" spc="20" dirty="0">
                <a:latin typeface="Arial"/>
                <a:cs typeface="Arial"/>
              </a:rPr>
              <a:t> </a:t>
            </a:r>
            <a:r>
              <a:rPr sz="1000" i="1" spc="50" dirty="0">
                <a:latin typeface="Arial"/>
                <a:cs typeface="Arial"/>
              </a:rPr>
              <a:t>Телеком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75" dirty="0">
                <a:latin typeface="Arial"/>
                <a:cs typeface="Arial"/>
              </a:rPr>
              <a:t>и</a:t>
            </a:r>
            <a:r>
              <a:rPr sz="1000" i="1" spc="25" dirty="0">
                <a:latin typeface="Arial"/>
                <a:cs typeface="Arial"/>
              </a:rPr>
              <a:t> </a:t>
            </a:r>
            <a:r>
              <a:rPr sz="1000" i="1" spc="15" dirty="0">
                <a:latin typeface="Arial"/>
                <a:cs typeface="Arial"/>
              </a:rPr>
              <a:t>ИТ.</a:t>
            </a:r>
            <a:r>
              <a:rPr sz="1000" i="1" spc="20" dirty="0">
                <a:latin typeface="Arial"/>
                <a:cs typeface="Arial"/>
              </a:rPr>
              <a:t> </a:t>
            </a:r>
            <a:r>
              <a:rPr sz="1000" i="1" spc="45" dirty="0">
                <a:latin typeface="Arial"/>
                <a:cs typeface="Arial"/>
              </a:rPr>
              <a:t>ИИ</a:t>
            </a:r>
            <a:r>
              <a:rPr sz="1000" i="1" spc="20" dirty="0">
                <a:latin typeface="Arial"/>
                <a:cs typeface="Arial"/>
              </a:rPr>
              <a:t> </a:t>
            </a:r>
            <a:r>
              <a:rPr sz="1000" i="1" spc="75" dirty="0">
                <a:latin typeface="Arial"/>
                <a:cs typeface="Arial"/>
              </a:rPr>
              <a:t>и</a:t>
            </a:r>
            <a:r>
              <a:rPr sz="1000" i="1" spc="25" dirty="0">
                <a:latin typeface="Arial"/>
                <a:cs typeface="Arial"/>
              </a:rPr>
              <a:t> </a:t>
            </a:r>
            <a:r>
              <a:rPr sz="1000" i="1" spc="5" dirty="0">
                <a:latin typeface="Arial"/>
                <a:cs typeface="Arial"/>
              </a:rPr>
              <a:t>Робототехника.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 marL="12700" marR="5080">
              <a:lnSpc>
                <a:spcPts val="1010"/>
              </a:lnSpc>
              <a:spcBef>
                <a:spcPts val="840"/>
              </a:spcBef>
            </a:pPr>
            <a:r>
              <a:rPr sz="1000" i="1" spc="25" dirty="0">
                <a:latin typeface="Arial"/>
                <a:cs typeface="Arial"/>
              </a:rPr>
              <a:t>Подотрасли: </a:t>
            </a:r>
            <a:r>
              <a:rPr sz="1000" i="1" spc="20" dirty="0">
                <a:latin typeface="Arial"/>
                <a:cs typeface="Arial"/>
              </a:rPr>
              <a:t>Искусство </a:t>
            </a:r>
            <a:r>
              <a:rPr sz="1000" i="1" spc="35" dirty="0">
                <a:latin typeface="Arial"/>
                <a:cs typeface="Arial"/>
              </a:rPr>
              <a:t>(изобразительное, </a:t>
            </a:r>
            <a:r>
              <a:rPr sz="1000" i="1" spc="5" dirty="0">
                <a:latin typeface="Arial"/>
                <a:cs typeface="Arial"/>
              </a:rPr>
              <a:t>артистическое, </a:t>
            </a:r>
            <a:r>
              <a:rPr sz="1000" i="1" spc="-15" dirty="0">
                <a:latin typeface="Arial"/>
                <a:cs typeface="Arial"/>
              </a:rPr>
              <a:t>литература, </a:t>
            </a:r>
            <a:r>
              <a:rPr sz="1000" i="1" spc="55" dirty="0">
                <a:latin typeface="Arial"/>
                <a:cs typeface="Arial"/>
              </a:rPr>
              <a:t>музыка). </a:t>
            </a:r>
            <a:r>
              <a:rPr sz="1000" i="1" spc="50" dirty="0">
                <a:latin typeface="Arial"/>
                <a:cs typeface="Arial"/>
              </a:rPr>
              <a:t>Дизайн, мода. Медиа </a:t>
            </a:r>
            <a:r>
              <a:rPr sz="1000" i="1" spc="40" dirty="0">
                <a:latin typeface="Arial"/>
                <a:cs typeface="Arial"/>
              </a:rPr>
              <a:t>(СМИ </a:t>
            </a:r>
            <a:r>
              <a:rPr sz="1000" i="1" spc="75" dirty="0">
                <a:latin typeface="Arial"/>
                <a:cs typeface="Arial"/>
              </a:rPr>
              <a:t>и </a:t>
            </a:r>
            <a:r>
              <a:rPr sz="1000" i="1" spc="55" dirty="0">
                <a:latin typeface="Arial"/>
                <a:cs typeface="Arial"/>
              </a:rPr>
              <a:t>блогосфера). </a:t>
            </a:r>
            <a:r>
              <a:rPr sz="1000" i="1" spc="-265" dirty="0">
                <a:latin typeface="Arial"/>
                <a:cs typeface="Arial"/>
              </a:rPr>
              <a:t> </a:t>
            </a:r>
            <a:r>
              <a:rPr sz="1000" i="1" spc="25" dirty="0">
                <a:latin typeface="Arial"/>
                <a:cs typeface="Arial"/>
              </a:rPr>
              <a:t>Индустрия</a:t>
            </a:r>
            <a:r>
              <a:rPr sz="1000" i="1" spc="10" dirty="0">
                <a:latin typeface="Arial"/>
                <a:cs typeface="Arial"/>
              </a:rPr>
              <a:t> </a:t>
            </a:r>
            <a:r>
              <a:rPr sz="1000" i="1" spc="55" dirty="0">
                <a:latin typeface="Arial"/>
                <a:cs typeface="Arial"/>
              </a:rPr>
              <a:t>развлечений.</a:t>
            </a:r>
            <a:endParaRPr sz="1000">
              <a:latin typeface="Arial"/>
              <a:cs typeface="Arial"/>
            </a:endParaRPr>
          </a:p>
          <a:p>
            <a:pPr marL="12700" marR="1163320">
              <a:lnSpc>
                <a:spcPts val="3260"/>
              </a:lnSpc>
              <a:spcBef>
                <a:spcPts val="140"/>
              </a:spcBef>
            </a:pPr>
            <a:r>
              <a:rPr sz="1000" i="1" spc="25" dirty="0">
                <a:latin typeface="Arial"/>
                <a:cs typeface="Arial"/>
              </a:rPr>
              <a:t>Подотрасли: </a:t>
            </a:r>
            <a:r>
              <a:rPr sz="1000" i="1" spc="55" dirty="0">
                <a:latin typeface="Arial"/>
                <a:cs typeface="Arial"/>
              </a:rPr>
              <a:t>Сервис </a:t>
            </a:r>
            <a:r>
              <a:rPr sz="1000" i="1" spc="75" dirty="0">
                <a:latin typeface="Arial"/>
                <a:cs typeface="Arial"/>
              </a:rPr>
              <a:t>и </a:t>
            </a:r>
            <a:r>
              <a:rPr sz="1000" i="1" spc="10" dirty="0">
                <a:latin typeface="Arial"/>
                <a:cs typeface="Arial"/>
              </a:rPr>
              <a:t>торговля. </a:t>
            </a:r>
            <a:r>
              <a:rPr sz="1000" i="1" spc="55" dirty="0">
                <a:latin typeface="Arial"/>
                <a:cs typeface="Arial"/>
              </a:rPr>
              <a:t>Туризм </a:t>
            </a:r>
            <a:r>
              <a:rPr sz="1000" i="1" spc="75" dirty="0">
                <a:latin typeface="Arial"/>
                <a:cs typeface="Arial"/>
              </a:rPr>
              <a:t>и </a:t>
            </a:r>
            <a:r>
              <a:rPr sz="1000" i="1" spc="30" dirty="0">
                <a:latin typeface="Arial"/>
                <a:cs typeface="Arial"/>
              </a:rPr>
              <a:t>индустрия </a:t>
            </a:r>
            <a:r>
              <a:rPr sz="1000" i="1" dirty="0">
                <a:latin typeface="Arial"/>
                <a:cs typeface="Arial"/>
              </a:rPr>
              <a:t>гостеприимства. </a:t>
            </a:r>
            <a:r>
              <a:rPr sz="1000" i="1" spc="50" dirty="0">
                <a:latin typeface="Arial"/>
                <a:cs typeface="Arial"/>
              </a:rPr>
              <a:t>Социальная сфера. </a:t>
            </a:r>
            <a:r>
              <a:rPr sz="1000" i="1" dirty="0">
                <a:latin typeface="Arial"/>
                <a:cs typeface="Arial"/>
              </a:rPr>
              <a:t>Волонтерство. </a:t>
            </a:r>
            <a:r>
              <a:rPr sz="1000" i="1" spc="5" dirty="0">
                <a:latin typeface="Arial"/>
                <a:cs typeface="Arial"/>
              </a:rPr>
              <a:t> </a:t>
            </a:r>
            <a:r>
              <a:rPr sz="1000" i="1" spc="25" dirty="0">
                <a:latin typeface="Arial"/>
                <a:cs typeface="Arial"/>
              </a:rPr>
              <a:t>Подотрасли:</a:t>
            </a:r>
            <a:r>
              <a:rPr sz="1000" i="1" spc="35" dirty="0">
                <a:latin typeface="Arial"/>
                <a:cs typeface="Arial"/>
              </a:rPr>
              <a:t> </a:t>
            </a:r>
            <a:r>
              <a:rPr sz="1000" i="1" spc="60" dirty="0">
                <a:latin typeface="Arial"/>
                <a:cs typeface="Arial"/>
              </a:rPr>
              <a:t>Финансы,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65" dirty="0">
                <a:latin typeface="Arial"/>
                <a:cs typeface="Arial"/>
              </a:rPr>
              <a:t>экономика,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60" dirty="0">
                <a:latin typeface="Arial"/>
                <a:cs typeface="Arial"/>
              </a:rPr>
              <a:t>банки.</a:t>
            </a:r>
            <a:r>
              <a:rPr sz="1000" i="1" spc="25" dirty="0">
                <a:latin typeface="Arial"/>
                <a:cs typeface="Arial"/>
              </a:rPr>
              <a:t> </a:t>
            </a:r>
            <a:r>
              <a:rPr sz="1000" i="1" spc="70" dirty="0">
                <a:latin typeface="Arial"/>
                <a:cs typeface="Arial"/>
              </a:rPr>
              <a:t>Юриспруденция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75" dirty="0">
                <a:latin typeface="Arial"/>
                <a:cs typeface="Arial"/>
              </a:rPr>
              <a:t>и</a:t>
            </a:r>
            <a:r>
              <a:rPr sz="1000" i="1" spc="35" dirty="0">
                <a:latin typeface="Arial"/>
                <a:cs typeface="Arial"/>
              </a:rPr>
              <a:t> </a:t>
            </a:r>
            <a:r>
              <a:rPr sz="1000" i="1" spc="55" dirty="0">
                <a:latin typeface="Arial"/>
                <a:cs typeface="Arial"/>
              </a:rPr>
              <a:t>право.</a:t>
            </a:r>
            <a:r>
              <a:rPr sz="1000" i="1" spc="25" dirty="0">
                <a:latin typeface="Arial"/>
                <a:cs typeface="Arial"/>
              </a:rPr>
              <a:t> </a:t>
            </a:r>
            <a:r>
              <a:rPr sz="1000" i="1" spc="65" dirty="0">
                <a:latin typeface="Arial"/>
                <a:cs typeface="Arial"/>
              </a:rPr>
              <a:t>Госслужащие.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15" dirty="0">
                <a:latin typeface="Arial"/>
                <a:cs typeface="Arial"/>
              </a:rPr>
              <a:t>Предпринимательство.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00">
              <a:latin typeface="Arial"/>
              <a:cs typeface="Arial"/>
            </a:endParaRPr>
          </a:p>
          <a:p>
            <a:pPr marL="12700" marR="71120">
              <a:lnSpc>
                <a:spcPts val="1010"/>
              </a:lnSpc>
            </a:pPr>
            <a:r>
              <a:rPr sz="1000" i="1" spc="25" dirty="0">
                <a:latin typeface="Arial"/>
                <a:cs typeface="Arial"/>
              </a:rPr>
              <a:t>Подотрасли: </a:t>
            </a:r>
            <a:r>
              <a:rPr sz="1000" i="1" spc="60" dirty="0">
                <a:latin typeface="Arial"/>
                <a:cs typeface="Arial"/>
              </a:rPr>
              <a:t>Тяжелая </a:t>
            </a:r>
            <a:r>
              <a:rPr sz="1000" i="1" spc="30" dirty="0">
                <a:latin typeface="Arial"/>
                <a:cs typeface="Arial"/>
              </a:rPr>
              <a:t>промышленность. </a:t>
            </a:r>
            <a:r>
              <a:rPr sz="1000" i="1" spc="45" dirty="0">
                <a:latin typeface="Arial"/>
                <a:cs typeface="Arial"/>
              </a:rPr>
              <a:t>Легкая </a:t>
            </a:r>
            <a:r>
              <a:rPr sz="1000" i="1" spc="30" dirty="0">
                <a:latin typeface="Arial"/>
                <a:cs typeface="Arial"/>
              </a:rPr>
              <a:t>промышленность. </a:t>
            </a:r>
            <a:r>
              <a:rPr sz="1000" i="1" spc="35" dirty="0">
                <a:latin typeface="Arial"/>
                <a:cs typeface="Arial"/>
              </a:rPr>
              <a:t>Машиностроение </a:t>
            </a:r>
            <a:r>
              <a:rPr sz="1000" i="1" spc="30" dirty="0">
                <a:latin typeface="Arial"/>
                <a:cs typeface="Arial"/>
              </a:rPr>
              <a:t>(авиастроение, </a:t>
            </a:r>
            <a:r>
              <a:rPr sz="1000" i="1" spc="20" dirty="0">
                <a:latin typeface="Arial"/>
                <a:cs typeface="Arial"/>
              </a:rPr>
              <a:t>автомобилестроение, </a:t>
            </a:r>
            <a:r>
              <a:rPr sz="1000" i="1" spc="-265" dirty="0">
                <a:latin typeface="Arial"/>
                <a:cs typeface="Arial"/>
              </a:rPr>
              <a:t> </a:t>
            </a:r>
            <a:r>
              <a:rPr sz="1000" i="1" spc="40" dirty="0">
                <a:latin typeface="Arial"/>
                <a:cs typeface="Arial"/>
              </a:rPr>
              <a:t>судостроение).</a:t>
            </a:r>
            <a:r>
              <a:rPr sz="1000" i="1" spc="10" dirty="0">
                <a:latin typeface="Arial"/>
                <a:cs typeface="Arial"/>
              </a:rPr>
              <a:t> </a:t>
            </a:r>
            <a:r>
              <a:rPr sz="1000" i="1" spc="55" dirty="0">
                <a:latin typeface="Arial"/>
                <a:cs typeface="Arial"/>
              </a:rPr>
              <a:t>Добыча</a:t>
            </a:r>
            <a:r>
              <a:rPr sz="1000" i="1" spc="25" dirty="0">
                <a:latin typeface="Arial"/>
                <a:cs typeface="Arial"/>
              </a:rPr>
              <a:t> </a:t>
            </a:r>
            <a:r>
              <a:rPr sz="1000" i="1" spc="75" dirty="0">
                <a:latin typeface="Arial"/>
                <a:cs typeface="Arial"/>
              </a:rPr>
              <a:t>и</a:t>
            </a:r>
            <a:r>
              <a:rPr sz="1000" i="1" spc="20" dirty="0">
                <a:latin typeface="Arial"/>
                <a:cs typeface="Arial"/>
              </a:rPr>
              <a:t> </a:t>
            </a:r>
            <a:r>
              <a:rPr sz="1000" i="1" spc="30" dirty="0">
                <a:latin typeface="Arial"/>
                <a:cs typeface="Arial"/>
              </a:rPr>
              <a:t>переработка</a:t>
            </a:r>
            <a:endParaRPr sz="10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2300790"/>
            <a:ext cx="12192000" cy="4191000"/>
            <a:chOff x="0" y="2300790"/>
            <a:chExt cx="12192000" cy="4191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8813" y="2300790"/>
              <a:ext cx="2010493" cy="419062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770278"/>
              <a:ext cx="12192000" cy="302494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2876679" y="5804916"/>
            <a:ext cx="8051165" cy="5670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27935">
              <a:lnSpc>
                <a:spcPct val="100000"/>
              </a:lnSpc>
              <a:spcBef>
                <a:spcPts val="100"/>
              </a:spcBef>
            </a:pPr>
            <a:r>
              <a:rPr sz="1400" b="1" spc="155" dirty="0">
                <a:solidFill>
                  <a:srgbClr val="FFFFFF"/>
                </a:solidFill>
                <a:latin typeface="Trebuchet MS"/>
                <a:cs typeface="Trebuchet MS"/>
              </a:rPr>
              <a:t>НОВАЯ</a:t>
            </a:r>
            <a:r>
              <a:rPr sz="1400" b="1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00" b="1" spc="135" dirty="0">
                <a:solidFill>
                  <a:srgbClr val="FFFFFF"/>
                </a:solidFill>
                <a:latin typeface="Trebuchet MS"/>
                <a:cs typeface="Trebuchet MS"/>
              </a:rPr>
              <a:t>СРЕДА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i="1" spc="25" dirty="0">
                <a:latin typeface="Arial"/>
                <a:cs typeface="Arial"/>
              </a:rPr>
              <a:t>Подотрасли:</a:t>
            </a:r>
            <a:r>
              <a:rPr sz="1000" i="1" spc="40" dirty="0">
                <a:latin typeface="Arial"/>
                <a:cs typeface="Arial"/>
              </a:rPr>
              <a:t> </a:t>
            </a:r>
            <a:r>
              <a:rPr sz="1000" i="1" spc="5" dirty="0">
                <a:latin typeface="Arial"/>
                <a:cs typeface="Arial"/>
              </a:rPr>
              <a:t>Растениеводство.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20" dirty="0">
                <a:latin typeface="Arial"/>
                <a:cs typeface="Arial"/>
              </a:rPr>
              <a:t>Животноводство.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50" dirty="0">
                <a:latin typeface="Arial"/>
                <a:cs typeface="Arial"/>
              </a:rPr>
              <a:t>Пищевая</a:t>
            </a:r>
            <a:r>
              <a:rPr sz="1000" i="1" spc="30" dirty="0">
                <a:latin typeface="Arial"/>
                <a:cs typeface="Arial"/>
              </a:rPr>
              <a:t> промышленность. </a:t>
            </a:r>
            <a:r>
              <a:rPr sz="1000" i="1" spc="55" dirty="0">
                <a:latin typeface="Arial"/>
                <a:cs typeface="Arial"/>
              </a:rPr>
              <a:t>Селекция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75" dirty="0">
                <a:latin typeface="Arial"/>
                <a:cs typeface="Arial"/>
              </a:rPr>
              <a:t>и</a:t>
            </a:r>
            <a:r>
              <a:rPr sz="1000" i="1" spc="35" dirty="0">
                <a:latin typeface="Arial"/>
                <a:cs typeface="Arial"/>
              </a:rPr>
              <a:t> </a:t>
            </a:r>
            <a:r>
              <a:rPr sz="1000" i="1" spc="-5" dirty="0">
                <a:latin typeface="Arial"/>
                <a:cs typeface="Arial"/>
              </a:rPr>
              <a:t>генетика</a:t>
            </a:r>
            <a:r>
              <a:rPr sz="1000" i="1" spc="40" dirty="0">
                <a:latin typeface="Arial"/>
                <a:cs typeface="Arial"/>
              </a:rPr>
              <a:t> </a:t>
            </a:r>
            <a:r>
              <a:rPr sz="1000" i="1" spc="70" dirty="0">
                <a:latin typeface="Arial"/>
                <a:cs typeface="Arial"/>
              </a:rPr>
              <a:t>в</a:t>
            </a:r>
            <a:r>
              <a:rPr sz="1000" i="1" spc="30" dirty="0">
                <a:latin typeface="Arial"/>
                <a:cs typeface="Arial"/>
              </a:rPr>
              <a:t> </a:t>
            </a:r>
            <a:r>
              <a:rPr sz="1000" i="1" spc="55" dirty="0">
                <a:latin typeface="Arial"/>
                <a:cs typeface="Arial"/>
              </a:rPr>
              <a:t>сельском</a:t>
            </a:r>
            <a:r>
              <a:rPr sz="1000" i="1" spc="40" dirty="0">
                <a:latin typeface="Arial"/>
                <a:cs typeface="Arial"/>
              </a:rPr>
              <a:t> </a:t>
            </a:r>
            <a:r>
              <a:rPr sz="1000" i="1" spc="15" dirty="0">
                <a:latin typeface="Arial"/>
                <a:cs typeface="Arial"/>
              </a:rPr>
              <a:t>хозяйстве.</a:t>
            </a:r>
            <a:endParaRPr sz="10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1446356" y="205084"/>
            <a:ext cx="521334" cy="521334"/>
            <a:chOff x="11446356" y="205084"/>
            <a:chExt cx="521334" cy="521334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58941" y="404022"/>
              <a:ext cx="333201" cy="12297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446356" y="205084"/>
              <a:ext cx="319405" cy="521334"/>
            </a:xfrm>
            <a:custGeom>
              <a:avLst/>
              <a:gdLst/>
              <a:ahLst/>
              <a:cxnLst/>
              <a:rect l="l" t="t" r="r" b="b"/>
              <a:pathLst>
                <a:path w="319404" h="521334">
                  <a:moveTo>
                    <a:pt x="260431" y="0"/>
                  </a:moveTo>
                  <a:lnTo>
                    <a:pt x="213617" y="4194"/>
                  </a:lnTo>
                  <a:lnTo>
                    <a:pt x="169558" y="16292"/>
                  </a:lnTo>
                  <a:lnTo>
                    <a:pt x="128987" y="35554"/>
                  </a:lnTo>
                  <a:lnTo>
                    <a:pt x="92638" y="61248"/>
                  </a:lnTo>
                  <a:lnTo>
                    <a:pt x="61250" y="92636"/>
                  </a:lnTo>
                  <a:lnTo>
                    <a:pt x="35556" y="128983"/>
                  </a:lnTo>
                  <a:lnTo>
                    <a:pt x="16292" y="169553"/>
                  </a:lnTo>
                  <a:lnTo>
                    <a:pt x="4194" y="213612"/>
                  </a:lnTo>
                  <a:lnTo>
                    <a:pt x="0" y="260426"/>
                  </a:lnTo>
                  <a:lnTo>
                    <a:pt x="4194" y="307238"/>
                  </a:lnTo>
                  <a:lnTo>
                    <a:pt x="16292" y="351298"/>
                  </a:lnTo>
                  <a:lnTo>
                    <a:pt x="35556" y="391869"/>
                  </a:lnTo>
                  <a:lnTo>
                    <a:pt x="61250" y="428218"/>
                  </a:lnTo>
                  <a:lnTo>
                    <a:pt x="92638" y="459607"/>
                  </a:lnTo>
                  <a:lnTo>
                    <a:pt x="128987" y="485300"/>
                  </a:lnTo>
                  <a:lnTo>
                    <a:pt x="169558" y="504564"/>
                  </a:lnTo>
                  <a:lnTo>
                    <a:pt x="213617" y="516661"/>
                  </a:lnTo>
                  <a:lnTo>
                    <a:pt x="260431" y="520857"/>
                  </a:lnTo>
                  <a:lnTo>
                    <a:pt x="307243" y="516661"/>
                  </a:lnTo>
                  <a:lnTo>
                    <a:pt x="318858" y="513472"/>
                  </a:lnTo>
                  <a:lnTo>
                    <a:pt x="260431" y="513472"/>
                  </a:lnTo>
                  <a:lnTo>
                    <a:pt x="226650" y="511225"/>
                  </a:lnTo>
                  <a:lnTo>
                    <a:pt x="194210" y="504684"/>
                  </a:lnTo>
                  <a:lnTo>
                    <a:pt x="163405" y="494134"/>
                  </a:lnTo>
                  <a:lnTo>
                    <a:pt x="134520" y="479868"/>
                  </a:lnTo>
                  <a:lnTo>
                    <a:pt x="136434" y="476068"/>
                  </a:lnTo>
                  <a:lnTo>
                    <a:pt x="128173" y="476068"/>
                  </a:lnTo>
                  <a:lnTo>
                    <a:pt x="116231" y="468247"/>
                  </a:lnTo>
                  <a:lnTo>
                    <a:pt x="104769" y="459783"/>
                  </a:lnTo>
                  <a:lnTo>
                    <a:pt x="93812" y="450702"/>
                  </a:lnTo>
                  <a:lnTo>
                    <a:pt x="83384" y="441032"/>
                  </a:lnTo>
                  <a:lnTo>
                    <a:pt x="83384" y="433494"/>
                  </a:lnTo>
                  <a:lnTo>
                    <a:pt x="76005" y="433494"/>
                  </a:lnTo>
                  <a:lnTo>
                    <a:pt x="47343" y="396747"/>
                  </a:lnTo>
                  <a:lnTo>
                    <a:pt x="25747" y="355053"/>
                  </a:lnTo>
                  <a:lnTo>
                    <a:pt x="12125" y="309313"/>
                  </a:lnTo>
                  <a:lnTo>
                    <a:pt x="7383" y="260426"/>
                  </a:lnTo>
                  <a:lnTo>
                    <a:pt x="12125" y="211538"/>
                  </a:lnTo>
                  <a:lnTo>
                    <a:pt x="25747" y="165795"/>
                  </a:lnTo>
                  <a:lnTo>
                    <a:pt x="47343" y="124103"/>
                  </a:lnTo>
                  <a:lnTo>
                    <a:pt x="76005" y="87358"/>
                  </a:lnTo>
                  <a:lnTo>
                    <a:pt x="83384" y="87358"/>
                  </a:lnTo>
                  <a:lnTo>
                    <a:pt x="83384" y="79819"/>
                  </a:lnTo>
                  <a:lnTo>
                    <a:pt x="120632" y="49610"/>
                  </a:lnTo>
                  <a:lnTo>
                    <a:pt x="163211" y="26807"/>
                  </a:lnTo>
                  <a:lnTo>
                    <a:pt x="210139" y="12400"/>
                  </a:lnTo>
                  <a:lnTo>
                    <a:pt x="260431" y="7378"/>
                  </a:lnTo>
                  <a:lnTo>
                    <a:pt x="318836" y="7378"/>
                  </a:lnTo>
                  <a:lnTo>
                    <a:pt x="307243" y="4194"/>
                  </a:lnTo>
                  <a:lnTo>
                    <a:pt x="260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92956" y="474480"/>
              <a:ext cx="198831" cy="24407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574529" y="474480"/>
              <a:ext cx="98930" cy="20667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1522354" y="212470"/>
              <a:ext cx="445134" cy="447675"/>
            </a:xfrm>
            <a:custGeom>
              <a:avLst/>
              <a:gdLst/>
              <a:ahLst/>
              <a:cxnLst/>
              <a:rect l="l" t="t" r="r" b="b"/>
              <a:pathLst>
                <a:path w="445134" h="447675">
                  <a:moveTo>
                    <a:pt x="34467" y="218719"/>
                  </a:moveTo>
                  <a:lnTo>
                    <a:pt x="27686" y="212280"/>
                  </a:lnTo>
                  <a:lnTo>
                    <a:pt x="27686" y="222402"/>
                  </a:lnTo>
                  <a:lnTo>
                    <a:pt x="27686" y="233692"/>
                  </a:lnTo>
                  <a:lnTo>
                    <a:pt x="23761" y="237312"/>
                  </a:lnTo>
                  <a:lnTo>
                    <a:pt x="6832" y="237312"/>
                  </a:lnTo>
                  <a:lnTo>
                    <a:pt x="6832" y="218871"/>
                  </a:lnTo>
                  <a:lnTo>
                    <a:pt x="23850" y="218871"/>
                  </a:lnTo>
                  <a:lnTo>
                    <a:pt x="27686" y="222402"/>
                  </a:lnTo>
                  <a:lnTo>
                    <a:pt x="27686" y="212280"/>
                  </a:lnTo>
                  <a:lnTo>
                    <a:pt x="27559" y="212153"/>
                  </a:lnTo>
                  <a:lnTo>
                    <a:pt x="6832" y="212153"/>
                  </a:lnTo>
                  <a:lnTo>
                    <a:pt x="6832" y="198259"/>
                  </a:lnTo>
                  <a:lnTo>
                    <a:pt x="30530" y="198259"/>
                  </a:lnTo>
                  <a:lnTo>
                    <a:pt x="30530" y="191566"/>
                  </a:lnTo>
                  <a:lnTo>
                    <a:pt x="7378" y="191566"/>
                  </a:lnTo>
                  <a:lnTo>
                    <a:pt x="7378" y="79971"/>
                  </a:lnTo>
                  <a:lnTo>
                    <a:pt x="0" y="79971"/>
                  </a:lnTo>
                  <a:lnTo>
                    <a:pt x="0" y="191566"/>
                  </a:lnTo>
                  <a:lnTo>
                    <a:pt x="0" y="244017"/>
                  </a:lnTo>
                  <a:lnTo>
                    <a:pt x="27559" y="244017"/>
                  </a:lnTo>
                  <a:lnTo>
                    <a:pt x="34467" y="237477"/>
                  </a:lnTo>
                  <a:lnTo>
                    <a:pt x="34467" y="237312"/>
                  </a:lnTo>
                  <a:lnTo>
                    <a:pt x="34467" y="218871"/>
                  </a:lnTo>
                  <a:lnTo>
                    <a:pt x="34467" y="218719"/>
                  </a:lnTo>
                  <a:close/>
                </a:path>
                <a:path w="445134" h="447675">
                  <a:moveTo>
                    <a:pt x="34505" y="289204"/>
                  </a:moveTo>
                  <a:lnTo>
                    <a:pt x="27724" y="282765"/>
                  </a:lnTo>
                  <a:lnTo>
                    <a:pt x="27724" y="292900"/>
                  </a:lnTo>
                  <a:lnTo>
                    <a:pt x="27724" y="304203"/>
                  </a:lnTo>
                  <a:lnTo>
                    <a:pt x="23787" y="307822"/>
                  </a:lnTo>
                  <a:lnTo>
                    <a:pt x="6845" y="307822"/>
                  </a:lnTo>
                  <a:lnTo>
                    <a:pt x="6845" y="289356"/>
                  </a:lnTo>
                  <a:lnTo>
                    <a:pt x="23888" y="289356"/>
                  </a:lnTo>
                  <a:lnTo>
                    <a:pt x="27724" y="292900"/>
                  </a:lnTo>
                  <a:lnTo>
                    <a:pt x="27724" y="282765"/>
                  </a:lnTo>
                  <a:lnTo>
                    <a:pt x="27597" y="282638"/>
                  </a:lnTo>
                  <a:lnTo>
                    <a:pt x="6845" y="282638"/>
                  </a:lnTo>
                  <a:lnTo>
                    <a:pt x="6845" y="268732"/>
                  </a:lnTo>
                  <a:lnTo>
                    <a:pt x="30568" y="268732"/>
                  </a:lnTo>
                  <a:lnTo>
                    <a:pt x="30568" y="262013"/>
                  </a:lnTo>
                  <a:lnTo>
                    <a:pt x="0" y="262013"/>
                  </a:lnTo>
                  <a:lnTo>
                    <a:pt x="0" y="314528"/>
                  </a:lnTo>
                  <a:lnTo>
                    <a:pt x="0" y="426110"/>
                  </a:lnTo>
                  <a:lnTo>
                    <a:pt x="7378" y="426110"/>
                  </a:lnTo>
                  <a:lnTo>
                    <a:pt x="7378" y="314528"/>
                  </a:lnTo>
                  <a:lnTo>
                    <a:pt x="27597" y="314528"/>
                  </a:lnTo>
                  <a:lnTo>
                    <a:pt x="34505" y="307987"/>
                  </a:lnTo>
                  <a:lnTo>
                    <a:pt x="34505" y="307822"/>
                  </a:lnTo>
                  <a:lnTo>
                    <a:pt x="34505" y="289356"/>
                  </a:lnTo>
                  <a:lnTo>
                    <a:pt x="34505" y="289204"/>
                  </a:lnTo>
                  <a:close/>
                </a:path>
                <a:path w="445134" h="447675">
                  <a:moveTo>
                    <a:pt x="164579" y="262013"/>
                  </a:moveTo>
                  <a:lnTo>
                    <a:pt x="157010" y="262013"/>
                  </a:lnTo>
                  <a:lnTo>
                    <a:pt x="143560" y="288734"/>
                  </a:lnTo>
                  <a:lnTo>
                    <a:pt x="151104" y="288734"/>
                  </a:lnTo>
                  <a:lnTo>
                    <a:pt x="164579" y="262013"/>
                  </a:lnTo>
                  <a:close/>
                </a:path>
                <a:path w="445134" h="447675">
                  <a:moveTo>
                    <a:pt x="205232" y="262013"/>
                  </a:moveTo>
                  <a:lnTo>
                    <a:pt x="198386" y="262013"/>
                  </a:lnTo>
                  <a:lnTo>
                    <a:pt x="198386" y="307746"/>
                  </a:lnTo>
                  <a:lnTo>
                    <a:pt x="205232" y="307746"/>
                  </a:lnTo>
                  <a:lnTo>
                    <a:pt x="205232" y="262013"/>
                  </a:lnTo>
                  <a:close/>
                </a:path>
                <a:path w="445134" h="447675">
                  <a:moveTo>
                    <a:pt x="233108" y="262013"/>
                  </a:moveTo>
                  <a:lnTo>
                    <a:pt x="226187" y="262013"/>
                  </a:lnTo>
                  <a:lnTo>
                    <a:pt x="226187" y="307746"/>
                  </a:lnTo>
                  <a:lnTo>
                    <a:pt x="233108" y="307746"/>
                  </a:lnTo>
                  <a:lnTo>
                    <a:pt x="233108" y="262013"/>
                  </a:lnTo>
                  <a:close/>
                </a:path>
                <a:path w="445134" h="447675">
                  <a:moveTo>
                    <a:pt x="444855" y="253047"/>
                  </a:moveTo>
                  <a:lnTo>
                    <a:pt x="440664" y="206235"/>
                  </a:lnTo>
                  <a:lnTo>
                    <a:pt x="428561" y="162179"/>
                  </a:lnTo>
                  <a:lnTo>
                    <a:pt x="409295" y="121602"/>
                  </a:lnTo>
                  <a:lnTo>
                    <a:pt x="383603" y="85255"/>
                  </a:lnTo>
                  <a:lnTo>
                    <a:pt x="352221" y="53873"/>
                  </a:lnTo>
                  <a:lnTo>
                    <a:pt x="315874" y="28168"/>
                  </a:lnTo>
                  <a:lnTo>
                    <a:pt x="310108" y="25438"/>
                  </a:lnTo>
                  <a:lnTo>
                    <a:pt x="275297" y="8915"/>
                  </a:lnTo>
                  <a:lnTo>
                    <a:pt x="249377" y="1790"/>
                  </a:lnTo>
                  <a:lnTo>
                    <a:pt x="242836" y="0"/>
                  </a:lnTo>
                  <a:lnTo>
                    <a:pt x="191770" y="0"/>
                  </a:lnTo>
                  <a:lnTo>
                    <a:pt x="199047" y="330"/>
                  </a:lnTo>
                  <a:lnTo>
                    <a:pt x="206235" y="952"/>
                  </a:lnTo>
                  <a:lnTo>
                    <a:pt x="56997" y="230771"/>
                  </a:lnTo>
                  <a:lnTo>
                    <a:pt x="56997" y="191566"/>
                  </a:lnTo>
                  <a:lnTo>
                    <a:pt x="50152" y="191566"/>
                  </a:lnTo>
                  <a:lnTo>
                    <a:pt x="50152" y="244017"/>
                  </a:lnTo>
                  <a:lnTo>
                    <a:pt x="56515" y="244017"/>
                  </a:lnTo>
                  <a:lnTo>
                    <a:pt x="65125" y="230771"/>
                  </a:lnTo>
                  <a:lnTo>
                    <a:pt x="81915" y="204927"/>
                  </a:lnTo>
                  <a:lnTo>
                    <a:pt x="81915" y="244017"/>
                  </a:lnTo>
                  <a:lnTo>
                    <a:pt x="88823" y="244017"/>
                  </a:lnTo>
                  <a:lnTo>
                    <a:pt x="88823" y="204927"/>
                  </a:lnTo>
                  <a:lnTo>
                    <a:pt x="88823" y="195326"/>
                  </a:lnTo>
                  <a:lnTo>
                    <a:pt x="214477" y="1790"/>
                  </a:lnTo>
                  <a:lnTo>
                    <a:pt x="233553" y="4800"/>
                  </a:lnTo>
                  <a:lnTo>
                    <a:pt x="252120" y="9207"/>
                  </a:lnTo>
                  <a:lnTo>
                    <a:pt x="270141" y="14960"/>
                  </a:lnTo>
                  <a:lnTo>
                    <a:pt x="287566" y="21996"/>
                  </a:lnTo>
                  <a:lnTo>
                    <a:pt x="287566" y="244017"/>
                  </a:lnTo>
                  <a:lnTo>
                    <a:pt x="315404" y="244017"/>
                  </a:lnTo>
                  <a:lnTo>
                    <a:pt x="321767" y="238734"/>
                  </a:lnTo>
                  <a:lnTo>
                    <a:pt x="321767" y="237312"/>
                  </a:lnTo>
                  <a:lnTo>
                    <a:pt x="321767" y="223507"/>
                  </a:lnTo>
                  <a:lnTo>
                    <a:pt x="320217" y="220662"/>
                  </a:lnTo>
                  <a:lnTo>
                    <a:pt x="319430" y="219214"/>
                  </a:lnTo>
                  <a:lnTo>
                    <a:pt x="314998" y="216700"/>
                  </a:lnTo>
                  <a:lnTo>
                    <a:pt x="317855" y="214172"/>
                  </a:lnTo>
                  <a:lnTo>
                    <a:pt x="314985" y="214172"/>
                  </a:lnTo>
                  <a:lnTo>
                    <a:pt x="314985" y="220662"/>
                  </a:lnTo>
                  <a:lnTo>
                    <a:pt x="314985" y="232956"/>
                  </a:lnTo>
                  <a:lnTo>
                    <a:pt x="313715" y="237312"/>
                  </a:lnTo>
                  <a:lnTo>
                    <a:pt x="294411" y="237312"/>
                  </a:lnTo>
                  <a:lnTo>
                    <a:pt x="294411" y="220662"/>
                  </a:lnTo>
                  <a:lnTo>
                    <a:pt x="314985" y="220662"/>
                  </a:lnTo>
                  <a:lnTo>
                    <a:pt x="314985" y="214172"/>
                  </a:lnTo>
                  <a:lnTo>
                    <a:pt x="294411" y="214083"/>
                  </a:lnTo>
                  <a:lnTo>
                    <a:pt x="294411" y="198196"/>
                  </a:lnTo>
                  <a:lnTo>
                    <a:pt x="311492" y="198196"/>
                  </a:lnTo>
                  <a:lnTo>
                    <a:pt x="312572" y="202653"/>
                  </a:lnTo>
                  <a:lnTo>
                    <a:pt x="312572" y="209473"/>
                  </a:lnTo>
                  <a:lnTo>
                    <a:pt x="311492" y="214083"/>
                  </a:lnTo>
                  <a:lnTo>
                    <a:pt x="317881" y="214083"/>
                  </a:lnTo>
                  <a:lnTo>
                    <a:pt x="319354" y="210489"/>
                  </a:lnTo>
                  <a:lnTo>
                    <a:pt x="319354" y="198196"/>
                  </a:lnTo>
                  <a:lnTo>
                    <a:pt x="319354" y="196824"/>
                  </a:lnTo>
                  <a:lnTo>
                    <a:pt x="313131" y="191566"/>
                  </a:lnTo>
                  <a:lnTo>
                    <a:pt x="294932" y="191566"/>
                  </a:lnTo>
                  <a:lnTo>
                    <a:pt x="294932" y="25438"/>
                  </a:lnTo>
                  <a:lnTo>
                    <a:pt x="334772" y="49631"/>
                  </a:lnTo>
                  <a:lnTo>
                    <a:pt x="369354" y="80505"/>
                  </a:lnTo>
                  <a:lnTo>
                    <a:pt x="397814" y="117182"/>
                  </a:lnTo>
                  <a:lnTo>
                    <a:pt x="419252" y="158762"/>
                  </a:lnTo>
                  <a:lnTo>
                    <a:pt x="432714" y="204152"/>
                  </a:lnTo>
                  <a:lnTo>
                    <a:pt x="437476" y="253047"/>
                  </a:lnTo>
                  <a:lnTo>
                    <a:pt x="433349" y="298716"/>
                  </a:lnTo>
                  <a:lnTo>
                    <a:pt x="421436" y="341706"/>
                  </a:lnTo>
                  <a:lnTo>
                    <a:pt x="402501" y="381279"/>
                  </a:lnTo>
                  <a:lnTo>
                    <a:pt x="377253" y="416712"/>
                  </a:lnTo>
                  <a:lnTo>
                    <a:pt x="346430" y="447268"/>
                  </a:lnTo>
                  <a:lnTo>
                    <a:pt x="357174" y="447268"/>
                  </a:lnTo>
                  <a:lnTo>
                    <a:pt x="409295" y="384492"/>
                  </a:lnTo>
                  <a:lnTo>
                    <a:pt x="428561" y="343916"/>
                  </a:lnTo>
                  <a:lnTo>
                    <a:pt x="440664" y="299859"/>
                  </a:lnTo>
                  <a:lnTo>
                    <a:pt x="444855" y="2530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11701947" y="1232537"/>
            <a:ext cx="15875" cy="4631690"/>
            <a:chOff x="11701947" y="1232537"/>
            <a:chExt cx="15875" cy="4631690"/>
          </a:xfrm>
        </p:grpSpPr>
        <p:sp>
          <p:nvSpPr>
            <p:cNvPr id="15" name="object 15"/>
            <p:cNvSpPr/>
            <p:nvPr/>
          </p:nvSpPr>
          <p:spPr>
            <a:xfrm>
              <a:off x="11706710" y="4309291"/>
              <a:ext cx="0" cy="1554480"/>
            </a:xfrm>
            <a:custGeom>
              <a:avLst/>
              <a:gdLst/>
              <a:ahLst/>
              <a:cxnLst/>
              <a:rect l="l" t="t" r="r" b="b"/>
              <a:pathLst>
                <a:path h="1554479">
                  <a:moveTo>
                    <a:pt x="0" y="155448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1713060" y="1232537"/>
              <a:ext cx="0" cy="1432560"/>
            </a:xfrm>
            <a:custGeom>
              <a:avLst/>
              <a:gdLst/>
              <a:ahLst/>
              <a:cxnLst/>
              <a:rect l="l" t="t" r="r" b="b"/>
              <a:pathLst>
                <a:path h="1432560">
                  <a:moveTo>
                    <a:pt x="0" y="1432359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1577109" y="2877369"/>
            <a:ext cx="257175" cy="1219835"/>
          </a:xfrm>
          <a:prstGeom prst="rect">
            <a:avLst/>
          </a:prstGeom>
        </p:spPr>
        <p:txBody>
          <a:bodyPr vert="vert270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20" dirty="0">
                <a:latin typeface="Verdana"/>
                <a:cs typeface="Verdana"/>
              </a:rPr>
              <a:t>BVB</a:t>
            </a:r>
            <a:r>
              <a:rPr sz="1500" spc="-10" dirty="0">
                <a:latin typeface="Verdana"/>
                <a:cs typeface="Verdana"/>
              </a:rPr>
              <a:t>I</a:t>
            </a:r>
            <a:r>
              <a:rPr sz="1500" spc="-15" dirty="0">
                <a:latin typeface="Verdana"/>
                <a:cs typeface="Verdana"/>
              </a:rPr>
              <a:t>NF</a:t>
            </a:r>
            <a:r>
              <a:rPr sz="1500" spc="-45" dirty="0">
                <a:latin typeface="Verdana"/>
                <a:cs typeface="Verdana"/>
              </a:rPr>
              <a:t>O</a:t>
            </a:r>
            <a:r>
              <a:rPr sz="1500" spc="-15" dirty="0">
                <a:latin typeface="Verdana"/>
                <a:cs typeface="Verdana"/>
              </a:rPr>
              <a:t>.</a:t>
            </a:r>
            <a:r>
              <a:rPr sz="1500" spc="-25" dirty="0">
                <a:latin typeface="Verdana"/>
                <a:cs typeface="Verdana"/>
              </a:rPr>
              <a:t>R</a:t>
            </a:r>
            <a:r>
              <a:rPr sz="1500" dirty="0">
                <a:latin typeface="Verdana"/>
                <a:cs typeface="Verdana"/>
              </a:rPr>
              <a:t>U</a:t>
            </a:r>
            <a:endParaRPr sz="15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650274" y="6314913"/>
            <a:ext cx="17018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25"/>
              </a:lnSpc>
            </a:pPr>
            <a:r>
              <a:rPr sz="1200" spc="105" dirty="0">
                <a:latin typeface="Trebuchet MS"/>
                <a:cs typeface="Trebuchet MS"/>
              </a:rPr>
              <a:t>2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37551" y="3494023"/>
            <a:ext cx="1077595" cy="5715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99300"/>
              </a:lnSpc>
              <a:spcBef>
                <a:spcPts val="105"/>
              </a:spcBef>
            </a:pPr>
            <a:r>
              <a:rPr sz="900" spc="20" dirty="0">
                <a:latin typeface="Lucida Sans Unicode"/>
                <a:cs typeface="Lucida Sans Unicode"/>
              </a:rPr>
              <a:t>Примерочная </a:t>
            </a:r>
            <a:r>
              <a:rPr sz="900" dirty="0">
                <a:latin typeface="Lucida Sans Unicode"/>
                <a:cs typeface="Lucida Sans Unicode"/>
              </a:rPr>
              <a:t>и </a:t>
            </a:r>
            <a:r>
              <a:rPr sz="900" spc="5" dirty="0">
                <a:latin typeface="Lucida Sans Unicode"/>
                <a:cs typeface="Lucida Sans Unicode"/>
              </a:rPr>
              <a:t> </a:t>
            </a:r>
            <a:r>
              <a:rPr sz="900" spc="20" dirty="0">
                <a:latin typeface="Lucida Sans Unicode"/>
                <a:cs typeface="Lucida Sans Unicode"/>
              </a:rPr>
              <a:t>а</a:t>
            </a:r>
            <a:r>
              <a:rPr sz="900" spc="10" dirty="0">
                <a:latin typeface="Lucida Sans Unicode"/>
                <a:cs typeface="Lucida Sans Unicode"/>
              </a:rPr>
              <a:t>тл</a:t>
            </a:r>
            <a:r>
              <a:rPr sz="900" spc="20" dirty="0">
                <a:latin typeface="Lucida Sans Unicode"/>
                <a:cs typeface="Lucida Sans Unicode"/>
              </a:rPr>
              <a:t>а</a:t>
            </a:r>
            <a:r>
              <a:rPr sz="900" spc="50" dirty="0">
                <a:latin typeface="Lucida Sans Unicode"/>
                <a:cs typeface="Lucida Sans Unicode"/>
              </a:rPr>
              <a:t>с</a:t>
            </a:r>
            <a:r>
              <a:rPr sz="900" spc="-15" dirty="0">
                <a:latin typeface="Lucida Sans Unicode"/>
                <a:cs typeface="Lucida Sans Unicode"/>
              </a:rPr>
              <a:t> </a:t>
            </a:r>
            <a:r>
              <a:rPr sz="900" spc="-10" dirty="0">
                <a:latin typeface="Lucida Sans Unicode"/>
                <a:cs typeface="Lucida Sans Unicode"/>
              </a:rPr>
              <a:t>п</a:t>
            </a:r>
            <a:r>
              <a:rPr sz="900" spc="30" dirty="0">
                <a:latin typeface="Lucida Sans Unicode"/>
                <a:cs typeface="Lucida Sans Unicode"/>
              </a:rPr>
              <a:t>ро</a:t>
            </a:r>
            <a:r>
              <a:rPr sz="900" spc="55" dirty="0">
                <a:latin typeface="Lucida Sans Unicode"/>
                <a:cs typeface="Lucida Sans Unicode"/>
              </a:rPr>
              <a:t>ф</a:t>
            </a:r>
            <a:r>
              <a:rPr sz="900" spc="30" dirty="0">
                <a:latin typeface="Lucida Sans Unicode"/>
                <a:cs typeface="Lucida Sans Unicode"/>
              </a:rPr>
              <a:t>е</a:t>
            </a:r>
            <a:r>
              <a:rPr sz="900" spc="45" dirty="0">
                <a:latin typeface="Lucida Sans Unicode"/>
                <a:cs typeface="Lucida Sans Unicode"/>
              </a:rPr>
              <a:t>сс</a:t>
            </a:r>
            <a:r>
              <a:rPr sz="900" spc="-10" dirty="0">
                <a:latin typeface="Lucida Sans Unicode"/>
                <a:cs typeface="Lucida Sans Unicode"/>
              </a:rPr>
              <a:t>ий</a:t>
            </a:r>
            <a:r>
              <a:rPr sz="900" spc="-100" dirty="0">
                <a:latin typeface="Trebuchet MS"/>
                <a:cs typeface="Trebuchet MS"/>
              </a:rPr>
              <a:t>,  </a:t>
            </a:r>
            <a:r>
              <a:rPr sz="900" spc="10" dirty="0">
                <a:latin typeface="Lucida Sans Unicode"/>
                <a:cs typeface="Lucida Sans Unicode"/>
              </a:rPr>
              <a:t>раздел </a:t>
            </a:r>
            <a:r>
              <a:rPr sz="900" dirty="0">
                <a:latin typeface="Lucida Sans Unicode"/>
                <a:cs typeface="Lucida Sans Unicode"/>
              </a:rPr>
              <a:t>для </a:t>
            </a:r>
            <a:r>
              <a:rPr sz="900" spc="5" dirty="0">
                <a:latin typeface="Lucida Sans Unicode"/>
                <a:cs typeface="Lucida Sans Unicode"/>
              </a:rPr>
              <a:t> родителей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96848" y="3494023"/>
            <a:ext cx="887094" cy="57150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75"/>
              </a:spcBef>
            </a:pPr>
            <a:r>
              <a:rPr sz="900" spc="30" dirty="0">
                <a:latin typeface="Lucida Sans Unicode"/>
                <a:cs typeface="Lucida Sans Unicode"/>
              </a:rPr>
              <a:t>Уроки </a:t>
            </a:r>
            <a:r>
              <a:rPr sz="900" spc="5" dirty="0">
                <a:latin typeface="Lucida Sans Unicode"/>
                <a:cs typeface="Lucida Sans Unicode"/>
              </a:rPr>
              <a:t>для </a:t>
            </a:r>
            <a:r>
              <a:rPr sz="900" spc="20" dirty="0">
                <a:latin typeface="Trebuchet MS"/>
                <a:cs typeface="Trebuchet MS"/>
              </a:rPr>
              <a:t>3-</a:t>
            </a:r>
            <a:r>
              <a:rPr sz="900" spc="20" dirty="0">
                <a:latin typeface="Lucida Sans Unicode"/>
                <a:cs typeface="Lucida Sans Unicode"/>
              </a:rPr>
              <a:t>х </a:t>
            </a:r>
            <a:r>
              <a:rPr sz="900" spc="-270" dirty="0">
                <a:latin typeface="Lucida Sans Unicode"/>
                <a:cs typeface="Lucida Sans Unicode"/>
              </a:rPr>
              <a:t> </a:t>
            </a:r>
            <a:r>
              <a:rPr sz="900" spc="10" dirty="0">
                <a:latin typeface="Lucida Sans Unicode"/>
                <a:cs typeface="Lucida Sans Unicode"/>
              </a:rPr>
              <a:t>уровней</a:t>
            </a:r>
            <a:r>
              <a:rPr sz="900" spc="10" dirty="0">
                <a:latin typeface="Trebuchet MS"/>
                <a:cs typeface="Trebuchet MS"/>
              </a:rPr>
              <a:t>: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110" dirty="0">
                <a:latin typeface="Trebuchet MS"/>
                <a:cs typeface="Trebuchet MS"/>
              </a:rPr>
              <a:t>6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140" dirty="0">
                <a:latin typeface="Trebuchet MS"/>
                <a:cs typeface="Trebuchet MS"/>
              </a:rPr>
              <a:t>–</a:t>
            </a:r>
            <a:r>
              <a:rPr sz="900" spc="-25" dirty="0">
                <a:latin typeface="Trebuchet MS"/>
                <a:cs typeface="Trebuchet MS"/>
              </a:rPr>
              <a:t> 7,</a:t>
            </a:r>
            <a:endParaRPr sz="900">
              <a:latin typeface="Trebuchet MS"/>
              <a:cs typeface="Trebuchet MS"/>
            </a:endParaRPr>
          </a:p>
          <a:p>
            <a:pPr marL="12700">
              <a:lnSpc>
                <a:spcPts val="1010"/>
              </a:lnSpc>
            </a:pPr>
            <a:r>
              <a:rPr sz="900" spc="95" dirty="0">
                <a:latin typeface="Trebuchet MS"/>
                <a:cs typeface="Trebuchet MS"/>
              </a:rPr>
              <a:t>8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140" dirty="0">
                <a:latin typeface="Trebuchet MS"/>
                <a:cs typeface="Trebuchet MS"/>
              </a:rPr>
              <a:t>–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dirty="0">
                <a:latin typeface="Trebuchet MS"/>
                <a:cs typeface="Trebuchet MS"/>
              </a:rPr>
              <a:t>9,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10" dirty="0">
                <a:latin typeface="Trebuchet MS"/>
                <a:cs typeface="Trebuchet MS"/>
              </a:rPr>
              <a:t>10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140" dirty="0">
                <a:latin typeface="Trebuchet MS"/>
                <a:cs typeface="Trebuchet MS"/>
              </a:rPr>
              <a:t>–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50" dirty="0">
                <a:latin typeface="Trebuchet MS"/>
                <a:cs typeface="Trebuchet MS"/>
              </a:rPr>
              <a:t>11</a:t>
            </a:r>
            <a:endParaRPr sz="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900" spc="30" dirty="0">
                <a:latin typeface="Lucida Sans Unicode"/>
                <a:cs typeface="Lucida Sans Unicode"/>
              </a:rPr>
              <a:t>классы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84071" y="3494023"/>
            <a:ext cx="1208405" cy="431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5080">
              <a:lnSpc>
                <a:spcPct val="97800"/>
              </a:lnSpc>
              <a:spcBef>
                <a:spcPts val="120"/>
              </a:spcBef>
            </a:pPr>
            <a:r>
              <a:rPr sz="900" spc="10" dirty="0">
                <a:latin typeface="Lucida Sans Unicode"/>
                <a:cs typeface="Lucida Sans Unicode"/>
              </a:rPr>
              <a:t>Профориентационн </a:t>
            </a:r>
            <a:r>
              <a:rPr sz="900" spc="-270" dirty="0">
                <a:latin typeface="Lucida Sans Unicode"/>
                <a:cs typeface="Lucida Sans Unicode"/>
              </a:rPr>
              <a:t> </a:t>
            </a:r>
            <a:r>
              <a:rPr sz="900" spc="45" dirty="0">
                <a:latin typeface="Lucida Sans Unicode"/>
                <a:cs typeface="Lucida Sans Unicode"/>
              </a:rPr>
              <a:t>ая </a:t>
            </a:r>
            <a:r>
              <a:rPr sz="900" dirty="0">
                <a:latin typeface="Lucida Sans Unicode"/>
                <a:cs typeface="Lucida Sans Unicode"/>
              </a:rPr>
              <a:t>диагностика </a:t>
            </a:r>
            <a:r>
              <a:rPr sz="900" spc="50" dirty="0">
                <a:latin typeface="Lucida Sans Unicode"/>
                <a:cs typeface="Lucida Sans Unicode"/>
              </a:rPr>
              <a:t>с </a:t>
            </a:r>
            <a:r>
              <a:rPr sz="900" spc="55" dirty="0">
                <a:latin typeface="Lucida Sans Unicode"/>
                <a:cs typeface="Lucida Sans Unicode"/>
              </a:rPr>
              <a:t> </a:t>
            </a:r>
            <a:r>
              <a:rPr sz="900" spc="5" dirty="0">
                <a:latin typeface="Lucida Sans Unicode"/>
                <a:cs typeface="Lucida Sans Unicode"/>
              </a:rPr>
              <a:t>интерпретациями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15442" y="3478783"/>
            <a:ext cx="114935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z="900" spc="30" dirty="0">
                <a:latin typeface="Lucida Sans Unicode"/>
                <a:cs typeface="Lucida Sans Unicode"/>
              </a:rPr>
              <a:t>Участие </a:t>
            </a:r>
            <a:r>
              <a:rPr sz="900" spc="55" dirty="0">
                <a:latin typeface="Lucida Sans Unicode"/>
                <a:cs typeface="Lucida Sans Unicode"/>
              </a:rPr>
              <a:t>в </a:t>
            </a:r>
            <a:r>
              <a:rPr sz="900" spc="60" dirty="0">
                <a:latin typeface="Lucida Sans Unicode"/>
                <a:cs typeface="Lucida Sans Unicode"/>
              </a:rPr>
              <a:t> </a:t>
            </a:r>
            <a:r>
              <a:rPr sz="900" spc="25" dirty="0">
                <a:latin typeface="Lucida Sans Unicode"/>
                <a:cs typeface="Lucida Sans Unicode"/>
              </a:rPr>
              <a:t>выставках </a:t>
            </a:r>
            <a:r>
              <a:rPr sz="900" spc="55" dirty="0">
                <a:latin typeface="Lucida Sans Unicode"/>
                <a:cs typeface="Lucida Sans Unicode"/>
              </a:rPr>
              <a:t>в </a:t>
            </a:r>
            <a:r>
              <a:rPr sz="900" spc="60" dirty="0">
                <a:latin typeface="Lucida Sans Unicode"/>
                <a:cs typeface="Lucida Sans Unicode"/>
              </a:rPr>
              <a:t> </a:t>
            </a:r>
            <a:r>
              <a:rPr sz="900" spc="40" dirty="0">
                <a:latin typeface="Lucida Sans Unicode"/>
                <a:cs typeface="Lucida Sans Unicode"/>
              </a:rPr>
              <a:t>о</a:t>
            </a:r>
            <a:r>
              <a:rPr sz="900" spc="45" dirty="0">
                <a:latin typeface="Lucida Sans Unicode"/>
                <a:cs typeface="Lucida Sans Unicode"/>
              </a:rPr>
              <a:t>ф</a:t>
            </a:r>
            <a:r>
              <a:rPr sz="900" spc="55" dirty="0">
                <a:latin typeface="Lucida Sans Unicode"/>
                <a:cs typeface="Lucida Sans Unicode"/>
              </a:rPr>
              <a:t>ф</a:t>
            </a:r>
            <a:r>
              <a:rPr sz="900" spc="15" dirty="0">
                <a:latin typeface="Lucida Sans Unicode"/>
                <a:cs typeface="Lucida Sans Unicode"/>
              </a:rPr>
              <a:t>л</a:t>
            </a:r>
            <a:r>
              <a:rPr sz="900" spc="20" dirty="0">
                <a:latin typeface="Lucida Sans Unicode"/>
                <a:cs typeface="Lucida Sans Unicode"/>
              </a:rPr>
              <a:t>а</a:t>
            </a:r>
            <a:r>
              <a:rPr sz="900" spc="-10" dirty="0">
                <a:latin typeface="Lucida Sans Unicode"/>
                <a:cs typeface="Lucida Sans Unicode"/>
              </a:rPr>
              <a:t>й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30" dirty="0">
                <a:latin typeface="Trebuchet MS"/>
                <a:cs typeface="Trebuchet MS"/>
              </a:rPr>
              <a:t>-</a:t>
            </a:r>
            <a:r>
              <a:rPr sz="900" spc="55" dirty="0">
                <a:latin typeface="Lucida Sans Unicode"/>
                <a:cs typeface="Lucida Sans Unicode"/>
              </a:rPr>
              <a:t>ф</a:t>
            </a:r>
            <a:r>
              <a:rPr sz="900" spc="30" dirty="0">
                <a:latin typeface="Lucida Sans Unicode"/>
                <a:cs typeface="Lucida Sans Unicode"/>
              </a:rPr>
              <a:t>ор</a:t>
            </a:r>
            <a:r>
              <a:rPr sz="900" spc="-20" dirty="0">
                <a:latin typeface="Lucida Sans Unicode"/>
                <a:cs typeface="Lucida Sans Unicode"/>
              </a:rPr>
              <a:t>м</a:t>
            </a:r>
            <a:r>
              <a:rPr sz="900" spc="20" dirty="0">
                <a:latin typeface="Lucida Sans Unicode"/>
                <a:cs typeface="Lucida Sans Unicode"/>
              </a:rPr>
              <a:t>а</a:t>
            </a:r>
            <a:r>
              <a:rPr sz="900" spc="10" dirty="0">
                <a:latin typeface="Lucida Sans Unicode"/>
                <a:cs typeface="Lucida Sans Unicode"/>
              </a:rPr>
              <a:t>те  </a:t>
            </a:r>
            <a:r>
              <a:rPr sz="900" spc="25" dirty="0">
                <a:latin typeface="Trebuchet MS"/>
                <a:cs typeface="Trebuchet MS"/>
              </a:rPr>
              <a:t>(</a:t>
            </a:r>
            <a:r>
              <a:rPr sz="900" spc="25" dirty="0">
                <a:latin typeface="Lucida Sans Unicode"/>
                <a:cs typeface="Lucida Sans Unicode"/>
              </a:rPr>
              <a:t>знакомство</a:t>
            </a:r>
            <a:r>
              <a:rPr sz="900" spc="-15" dirty="0">
                <a:latin typeface="Lucida Sans Unicode"/>
                <a:cs typeface="Lucida Sans Unicode"/>
              </a:rPr>
              <a:t> </a:t>
            </a:r>
            <a:r>
              <a:rPr sz="900" spc="50" dirty="0">
                <a:latin typeface="Lucida Sans Unicode"/>
                <a:cs typeface="Lucida Sans Unicode"/>
              </a:rPr>
              <a:t>с</a:t>
            </a:r>
            <a:endParaRPr sz="900">
              <a:latin typeface="Lucida Sans Unicode"/>
              <a:cs typeface="Lucida Sans Unicode"/>
            </a:endParaRPr>
          </a:p>
          <a:p>
            <a:pPr marL="12700" marR="203200">
              <a:lnSpc>
                <a:spcPct val="111100"/>
              </a:lnSpc>
            </a:pPr>
            <a:r>
              <a:rPr sz="900" spc="95" dirty="0">
                <a:latin typeface="Trebuchet MS"/>
                <a:cs typeface="Trebuchet MS"/>
              </a:rPr>
              <a:t>8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10" dirty="0">
                <a:latin typeface="Lucida Sans Unicode"/>
                <a:cs typeface="Lucida Sans Unicode"/>
              </a:rPr>
              <a:t>тематическим </a:t>
            </a:r>
            <a:r>
              <a:rPr sz="900" spc="-270" dirty="0">
                <a:latin typeface="Lucida Sans Unicode"/>
                <a:cs typeface="Lucida Sans Unicode"/>
              </a:rPr>
              <a:t> </a:t>
            </a:r>
            <a:r>
              <a:rPr sz="900" spc="15" dirty="0">
                <a:latin typeface="Lucida Sans Unicode"/>
                <a:cs typeface="Lucida Sans Unicode"/>
              </a:rPr>
              <a:t>средам</a:t>
            </a:r>
            <a:r>
              <a:rPr sz="900" spc="15" dirty="0">
                <a:latin typeface="Trebuchet MS"/>
                <a:cs typeface="Trebuchet MS"/>
              </a:rPr>
              <a:t>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74740" y="3494023"/>
            <a:ext cx="118872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900" spc="30" dirty="0">
                <a:latin typeface="Lucida Sans Unicode"/>
                <a:cs typeface="Lucida Sans Unicode"/>
              </a:rPr>
              <a:t>Федеральные </a:t>
            </a:r>
            <a:r>
              <a:rPr sz="900" spc="35" dirty="0">
                <a:latin typeface="Lucida Sans Unicode"/>
                <a:cs typeface="Lucida Sans Unicode"/>
              </a:rPr>
              <a:t> </a:t>
            </a:r>
            <a:r>
              <a:rPr sz="900" spc="10" dirty="0">
                <a:latin typeface="Lucida Sans Unicode"/>
                <a:cs typeface="Lucida Sans Unicode"/>
              </a:rPr>
              <a:t>пр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55" dirty="0">
                <a:latin typeface="Lucida Sans Unicode"/>
                <a:cs typeface="Lucida Sans Unicode"/>
              </a:rPr>
              <a:t>ф</a:t>
            </a:r>
            <a:r>
              <a:rPr sz="900" spc="40" dirty="0">
                <a:latin typeface="Lucida Sans Unicode"/>
                <a:cs typeface="Lucida Sans Unicode"/>
              </a:rPr>
              <a:t>е</a:t>
            </a:r>
            <a:r>
              <a:rPr sz="900" spc="35" dirty="0">
                <a:latin typeface="Lucida Sans Unicode"/>
                <a:cs typeface="Lucida Sans Unicode"/>
              </a:rPr>
              <a:t>с</a:t>
            </a:r>
            <a:r>
              <a:rPr sz="900" spc="45" dirty="0">
                <a:latin typeface="Lucida Sans Unicode"/>
                <a:cs typeface="Lucida Sans Unicode"/>
              </a:rPr>
              <a:t>с</a:t>
            </a:r>
            <a:r>
              <a:rPr sz="900" spc="-10" dirty="0">
                <a:latin typeface="Lucida Sans Unicode"/>
                <a:cs typeface="Lucida Sans Unicode"/>
              </a:rPr>
              <a:t>и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20" dirty="0">
                <a:latin typeface="Lucida Sans Unicode"/>
                <a:cs typeface="Lucida Sans Unicode"/>
              </a:rPr>
              <a:t>ал</a:t>
            </a:r>
            <a:r>
              <a:rPr sz="900" spc="25" dirty="0">
                <a:latin typeface="Lucida Sans Unicode"/>
                <a:cs typeface="Lucida Sans Unicode"/>
              </a:rPr>
              <a:t>ь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30" dirty="0">
                <a:latin typeface="Lucida Sans Unicode"/>
                <a:cs typeface="Lucida Sans Unicode"/>
              </a:rPr>
              <a:t>ы</a:t>
            </a:r>
            <a:r>
              <a:rPr sz="900" spc="20" dirty="0">
                <a:latin typeface="Lucida Sans Unicode"/>
                <a:cs typeface="Lucida Sans Unicode"/>
              </a:rPr>
              <a:t>е  </a:t>
            </a:r>
            <a:r>
              <a:rPr sz="900" spc="25" dirty="0">
                <a:latin typeface="Lucida Sans Unicode"/>
                <a:cs typeface="Lucida Sans Unicode"/>
              </a:rPr>
              <a:t>пробы </a:t>
            </a:r>
            <a:r>
              <a:rPr sz="900" dirty="0">
                <a:latin typeface="Lucida Sans Unicode"/>
                <a:cs typeface="Lucida Sans Unicode"/>
              </a:rPr>
              <a:t>и </a:t>
            </a:r>
            <a:r>
              <a:rPr sz="900" spc="25" dirty="0">
                <a:latin typeface="Lucida Sans Unicode"/>
                <a:cs typeface="Lucida Sans Unicode"/>
              </a:rPr>
              <a:t>пробы </a:t>
            </a:r>
            <a:r>
              <a:rPr sz="900" spc="10" dirty="0">
                <a:latin typeface="Lucida Sans Unicode"/>
                <a:cs typeface="Lucida Sans Unicode"/>
              </a:rPr>
              <a:t>на </a:t>
            </a:r>
            <a:r>
              <a:rPr sz="900" spc="15" dirty="0">
                <a:latin typeface="Lucida Sans Unicode"/>
                <a:cs typeface="Lucida Sans Unicode"/>
              </a:rPr>
              <a:t> </a:t>
            </a:r>
            <a:r>
              <a:rPr sz="900" spc="30" dirty="0">
                <a:latin typeface="Lucida Sans Unicode"/>
                <a:cs typeface="Lucida Sans Unicode"/>
              </a:rPr>
              <a:t>базе </a:t>
            </a:r>
            <a:r>
              <a:rPr sz="900" spc="5" dirty="0">
                <a:latin typeface="Lucida Sans Unicode"/>
                <a:cs typeface="Lucida Sans Unicode"/>
              </a:rPr>
              <a:t>организаций </a:t>
            </a:r>
            <a:r>
              <a:rPr sz="900" spc="10" dirty="0">
                <a:latin typeface="Lucida Sans Unicode"/>
                <a:cs typeface="Lucida Sans Unicode"/>
              </a:rPr>
              <a:t> </a:t>
            </a:r>
            <a:r>
              <a:rPr sz="900" spc="35" dirty="0">
                <a:latin typeface="Lucida Sans Unicode"/>
                <a:cs typeface="Lucida Sans Unicode"/>
              </a:rPr>
              <a:t>СПО</a:t>
            </a:r>
            <a:r>
              <a:rPr sz="900" spc="-20" dirty="0">
                <a:latin typeface="Lucida Sans Unicode"/>
                <a:cs typeface="Lucida Sans Unicode"/>
              </a:rPr>
              <a:t> </a:t>
            </a:r>
            <a:r>
              <a:rPr sz="900" dirty="0">
                <a:latin typeface="Lucida Sans Unicode"/>
                <a:cs typeface="Lucida Sans Unicode"/>
              </a:rPr>
              <a:t>и</a:t>
            </a:r>
            <a:r>
              <a:rPr sz="900" spc="-25" dirty="0">
                <a:latin typeface="Lucida Sans Unicode"/>
                <a:cs typeface="Lucida Sans Unicode"/>
              </a:rPr>
              <a:t> </a:t>
            </a:r>
            <a:r>
              <a:rPr sz="900" spc="95" dirty="0">
                <a:latin typeface="Lucida Sans Unicode"/>
                <a:cs typeface="Lucida Sans Unicode"/>
              </a:rPr>
              <a:t>ВО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099226" y="3917695"/>
            <a:ext cx="7239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35" dirty="0">
                <a:latin typeface="Trebuchet MS"/>
                <a:cs typeface="Trebuchet MS"/>
              </a:rPr>
              <a:t>-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458523" y="3917695"/>
            <a:ext cx="7239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35" dirty="0">
                <a:latin typeface="Trebuchet MS"/>
                <a:cs typeface="Trebuchet MS"/>
              </a:rPr>
              <a:t>-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252631" y="3494023"/>
            <a:ext cx="920750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75"/>
              </a:spcBef>
            </a:pPr>
            <a:r>
              <a:rPr sz="900" spc="25" dirty="0">
                <a:latin typeface="Lucida Sans Unicode"/>
                <a:cs typeface="Lucida Sans Unicode"/>
              </a:rPr>
              <a:t>Оп</a:t>
            </a:r>
            <a:r>
              <a:rPr sz="900" spc="30" dirty="0">
                <a:latin typeface="Lucida Sans Unicode"/>
                <a:cs typeface="Lucida Sans Unicode"/>
              </a:rPr>
              <a:t>ер</a:t>
            </a:r>
            <a:r>
              <a:rPr sz="900" spc="20" dirty="0">
                <a:latin typeface="Lucida Sans Unicode"/>
                <a:cs typeface="Lucida Sans Unicode"/>
              </a:rPr>
              <a:t>а</a:t>
            </a:r>
            <a:r>
              <a:rPr sz="900" spc="-25" dirty="0">
                <a:latin typeface="Lucida Sans Unicode"/>
                <a:cs typeface="Lucida Sans Unicode"/>
              </a:rPr>
              <a:t>ц</a:t>
            </a:r>
            <a:r>
              <a:rPr sz="900" spc="-30" dirty="0">
                <a:latin typeface="Lucida Sans Unicode"/>
                <a:cs typeface="Lucida Sans Unicode"/>
              </a:rPr>
              <a:t>и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-5" dirty="0">
                <a:latin typeface="Lucida Sans Unicode"/>
                <a:cs typeface="Lucida Sans Unicode"/>
              </a:rPr>
              <a:t>нн</a:t>
            </a:r>
            <a:r>
              <a:rPr sz="900" spc="30" dirty="0">
                <a:latin typeface="Lucida Sans Unicode"/>
                <a:cs typeface="Lucida Sans Unicode"/>
              </a:rPr>
              <a:t>ы</a:t>
            </a:r>
            <a:r>
              <a:rPr sz="900" spc="20" dirty="0">
                <a:latin typeface="Lucida Sans Unicode"/>
                <a:cs typeface="Lucida Sans Unicode"/>
              </a:rPr>
              <a:t>е  </a:t>
            </a:r>
            <a:r>
              <a:rPr sz="900" spc="25" dirty="0">
                <a:latin typeface="Lucida Sans Unicode"/>
                <a:cs typeface="Lucida Sans Unicode"/>
              </a:rPr>
              <a:t>отчеты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7551" y="5219191"/>
            <a:ext cx="845819" cy="44005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1099"/>
              </a:lnSpc>
              <a:spcBef>
                <a:spcPts val="85"/>
              </a:spcBef>
            </a:pPr>
            <a:r>
              <a:rPr sz="900" spc="50" dirty="0">
                <a:latin typeface="Lucida Sans Unicode"/>
                <a:cs typeface="Lucida Sans Unicode"/>
              </a:rPr>
              <a:t>в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25" dirty="0">
                <a:latin typeface="Lucida Sans Unicode"/>
                <a:cs typeface="Lucida Sans Unicode"/>
              </a:rPr>
              <a:t>з</a:t>
            </a:r>
            <a:r>
              <a:rPr sz="900" spc="-20" dirty="0">
                <a:latin typeface="Lucida Sans Unicode"/>
                <a:cs typeface="Lucida Sans Unicode"/>
              </a:rPr>
              <a:t>м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105" dirty="0">
                <a:latin typeface="Lucida Sans Unicode"/>
                <a:cs typeface="Lucida Sans Unicode"/>
              </a:rPr>
              <a:t>ж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45" dirty="0">
                <a:latin typeface="Lucida Sans Unicode"/>
                <a:cs typeface="Lucida Sans Unicode"/>
              </a:rPr>
              <a:t>с</a:t>
            </a:r>
            <a:r>
              <a:rPr sz="900" dirty="0">
                <a:latin typeface="Lucida Sans Unicode"/>
                <a:cs typeface="Lucida Sans Unicode"/>
              </a:rPr>
              <a:t>т</a:t>
            </a:r>
            <a:r>
              <a:rPr sz="900" spc="-5" dirty="0">
                <a:latin typeface="Lucida Sans Unicode"/>
                <a:cs typeface="Lucida Sans Unicode"/>
              </a:rPr>
              <a:t>и</a:t>
            </a:r>
            <a:r>
              <a:rPr sz="900" spc="-100" dirty="0">
                <a:latin typeface="Trebuchet MS"/>
                <a:cs typeface="Trebuchet MS"/>
              </a:rPr>
              <a:t>.  </a:t>
            </a:r>
            <a:r>
              <a:rPr sz="900" spc="25" dirty="0">
                <a:latin typeface="Lucida Sans Unicode"/>
                <a:cs typeface="Lucida Sans Unicode"/>
              </a:rPr>
              <a:t>Контент </a:t>
            </a:r>
            <a:r>
              <a:rPr sz="900" spc="15" dirty="0">
                <a:latin typeface="Lucida Sans Unicode"/>
                <a:cs typeface="Lucida Sans Unicode"/>
              </a:rPr>
              <a:t>от </a:t>
            </a:r>
            <a:r>
              <a:rPr sz="900" spc="20" dirty="0">
                <a:latin typeface="Lucida Sans Unicode"/>
                <a:cs typeface="Lucida Sans Unicode"/>
              </a:rPr>
              <a:t> </a:t>
            </a:r>
            <a:r>
              <a:rPr sz="900" spc="5" dirty="0">
                <a:latin typeface="Lucida Sans Unicode"/>
                <a:cs typeface="Lucida Sans Unicode"/>
              </a:rPr>
              <a:t>партнеров</a:t>
            </a:r>
            <a:r>
              <a:rPr sz="900" spc="5" dirty="0">
                <a:latin typeface="Trebuchet MS"/>
                <a:cs typeface="Trebuchet MS"/>
              </a:rPr>
              <a:t>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384071" y="5219191"/>
            <a:ext cx="1234440" cy="58039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499"/>
              </a:lnSpc>
              <a:spcBef>
                <a:spcPts val="80"/>
              </a:spcBef>
            </a:pPr>
            <a:r>
              <a:rPr sz="900" spc="15" dirty="0">
                <a:latin typeface="Lucida Sans Unicode"/>
                <a:cs typeface="Lucida Sans Unicode"/>
              </a:rPr>
              <a:t>направлений </a:t>
            </a:r>
            <a:r>
              <a:rPr sz="900" spc="20" dirty="0">
                <a:latin typeface="Lucida Sans Unicode"/>
                <a:cs typeface="Lucida Sans Unicode"/>
              </a:rPr>
              <a:t> </a:t>
            </a:r>
            <a:r>
              <a:rPr sz="900" spc="10" dirty="0">
                <a:latin typeface="Lucida Sans Unicode"/>
                <a:cs typeface="Lucida Sans Unicode"/>
              </a:rPr>
              <a:t>мероприятий </a:t>
            </a:r>
            <a:r>
              <a:rPr sz="900" spc="15" dirty="0">
                <a:latin typeface="Lucida Sans Unicode"/>
                <a:cs typeface="Lucida Sans Unicode"/>
              </a:rPr>
              <a:t> </a:t>
            </a:r>
            <a:r>
              <a:rPr sz="900" spc="10" dirty="0">
                <a:latin typeface="Lucida Sans Unicode"/>
                <a:cs typeface="Lucida Sans Unicode"/>
              </a:rPr>
              <a:t>пр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55" dirty="0">
                <a:latin typeface="Lucida Sans Unicode"/>
                <a:cs typeface="Lucida Sans Unicode"/>
              </a:rPr>
              <a:t>ф</a:t>
            </a:r>
            <a:r>
              <a:rPr sz="900" spc="40" dirty="0">
                <a:latin typeface="Lucida Sans Unicode"/>
                <a:cs typeface="Lucida Sans Unicode"/>
              </a:rPr>
              <a:t>е</a:t>
            </a:r>
            <a:r>
              <a:rPr sz="900" spc="35" dirty="0">
                <a:latin typeface="Lucida Sans Unicode"/>
                <a:cs typeface="Lucida Sans Unicode"/>
              </a:rPr>
              <a:t>с</a:t>
            </a:r>
            <a:r>
              <a:rPr sz="900" spc="45" dirty="0">
                <a:latin typeface="Lucida Sans Unicode"/>
                <a:cs typeface="Lucida Sans Unicode"/>
              </a:rPr>
              <a:t>с</a:t>
            </a:r>
            <a:r>
              <a:rPr sz="900" spc="-10" dirty="0">
                <a:latin typeface="Lucida Sans Unicode"/>
                <a:cs typeface="Lucida Sans Unicode"/>
              </a:rPr>
              <a:t>и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20" dirty="0">
                <a:latin typeface="Lucida Sans Unicode"/>
                <a:cs typeface="Lucida Sans Unicode"/>
              </a:rPr>
              <a:t>ал</a:t>
            </a:r>
            <a:r>
              <a:rPr sz="900" spc="25" dirty="0">
                <a:latin typeface="Lucida Sans Unicode"/>
                <a:cs typeface="Lucida Sans Unicode"/>
              </a:rPr>
              <a:t>ь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-35" dirty="0">
                <a:latin typeface="Lucida Sans Unicode"/>
                <a:cs typeface="Lucida Sans Unicode"/>
              </a:rPr>
              <a:t>г</a:t>
            </a:r>
            <a:r>
              <a:rPr sz="900" spc="15" dirty="0">
                <a:latin typeface="Lucida Sans Unicode"/>
                <a:cs typeface="Lucida Sans Unicode"/>
              </a:rPr>
              <a:t>о  </a:t>
            </a:r>
            <a:r>
              <a:rPr sz="900" spc="35" dirty="0">
                <a:latin typeface="Lucida Sans Unicode"/>
                <a:cs typeface="Lucida Sans Unicode"/>
              </a:rPr>
              <a:t>выбора</a:t>
            </a:r>
            <a:r>
              <a:rPr sz="900" spc="-20" dirty="0">
                <a:latin typeface="Lucida Sans Unicode"/>
                <a:cs typeface="Lucida Sans Unicode"/>
              </a:rPr>
              <a:t> </a:t>
            </a:r>
            <a:r>
              <a:rPr sz="900" spc="20" dirty="0">
                <a:latin typeface="Lucida Sans Unicode"/>
                <a:cs typeface="Lucida Sans Unicode"/>
              </a:rPr>
              <a:t>проекта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815442" y="5240527"/>
            <a:ext cx="887094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z="900" spc="30" dirty="0">
                <a:latin typeface="Lucida Sans Unicode"/>
                <a:cs typeface="Lucida Sans Unicode"/>
              </a:rPr>
              <a:t>Федеральные </a:t>
            </a:r>
            <a:r>
              <a:rPr sz="900" spc="35" dirty="0">
                <a:latin typeface="Lucida Sans Unicode"/>
                <a:cs typeface="Lucida Sans Unicode"/>
              </a:rPr>
              <a:t> </a:t>
            </a:r>
            <a:r>
              <a:rPr sz="900" spc="30" dirty="0">
                <a:latin typeface="Lucida Sans Unicode"/>
                <a:cs typeface="Lucida Sans Unicode"/>
              </a:rPr>
              <a:t>уроки </a:t>
            </a:r>
            <a:r>
              <a:rPr sz="900" spc="55" dirty="0">
                <a:latin typeface="Lucida Sans Unicode"/>
                <a:cs typeface="Lucida Sans Unicode"/>
              </a:rPr>
              <a:t>в </a:t>
            </a:r>
            <a:r>
              <a:rPr sz="900" spc="60" dirty="0">
                <a:latin typeface="Lucida Sans Unicode"/>
                <a:cs typeface="Lucida Sans Unicode"/>
              </a:rPr>
              <a:t> </a:t>
            </a:r>
            <a:r>
              <a:rPr sz="900" spc="15" dirty="0">
                <a:latin typeface="Lucida Sans Unicode"/>
                <a:cs typeface="Lucida Sans Unicode"/>
              </a:rPr>
              <a:t>добавление </a:t>
            </a:r>
            <a:r>
              <a:rPr sz="900" spc="25" dirty="0">
                <a:latin typeface="Lucida Sans Unicode"/>
                <a:cs typeface="Lucida Sans Unicode"/>
              </a:rPr>
              <a:t>к </a:t>
            </a:r>
            <a:r>
              <a:rPr sz="900" spc="30" dirty="0">
                <a:latin typeface="Lucida Sans Unicode"/>
                <a:cs typeface="Lucida Sans Unicode"/>
              </a:rPr>
              <a:t> </a:t>
            </a:r>
            <a:r>
              <a:rPr sz="900" spc="-20" dirty="0">
                <a:latin typeface="Lucida Sans Unicode"/>
                <a:cs typeface="Lucida Sans Unicode"/>
              </a:rPr>
              <a:t>м</a:t>
            </a:r>
            <a:r>
              <a:rPr sz="900" spc="30" dirty="0">
                <a:latin typeface="Lucida Sans Unicode"/>
                <a:cs typeface="Lucida Sans Unicode"/>
              </a:rPr>
              <a:t>еро</a:t>
            </a:r>
            <a:r>
              <a:rPr sz="900" spc="-10" dirty="0">
                <a:latin typeface="Lucida Sans Unicode"/>
                <a:cs typeface="Lucida Sans Unicode"/>
              </a:rPr>
              <a:t>п</a:t>
            </a:r>
            <a:r>
              <a:rPr sz="900" spc="30" dirty="0">
                <a:latin typeface="Lucida Sans Unicode"/>
                <a:cs typeface="Lucida Sans Unicode"/>
              </a:rPr>
              <a:t>р</a:t>
            </a:r>
            <a:r>
              <a:rPr sz="900" spc="-10" dirty="0">
                <a:latin typeface="Lucida Sans Unicode"/>
                <a:cs typeface="Lucida Sans Unicode"/>
              </a:rPr>
              <a:t>и</a:t>
            </a:r>
            <a:r>
              <a:rPr sz="900" spc="60" dirty="0">
                <a:latin typeface="Lucida Sans Unicode"/>
                <a:cs typeface="Lucida Sans Unicode"/>
              </a:rPr>
              <a:t>я</a:t>
            </a:r>
            <a:r>
              <a:rPr sz="900" dirty="0">
                <a:latin typeface="Lucida Sans Unicode"/>
                <a:cs typeface="Lucida Sans Unicode"/>
              </a:rPr>
              <a:t>т</a:t>
            </a:r>
            <a:r>
              <a:rPr sz="900" spc="-5" dirty="0">
                <a:latin typeface="Lucida Sans Unicode"/>
                <a:cs typeface="Lucida Sans Unicode"/>
              </a:rPr>
              <a:t>и</a:t>
            </a:r>
            <a:r>
              <a:rPr sz="900" spc="60" dirty="0">
                <a:latin typeface="Lucida Sans Unicode"/>
                <a:cs typeface="Lucida Sans Unicode"/>
              </a:rPr>
              <a:t>я</a:t>
            </a:r>
            <a:r>
              <a:rPr sz="900" spc="-15" dirty="0">
                <a:latin typeface="Lucida Sans Unicode"/>
                <a:cs typeface="Lucida Sans Unicode"/>
              </a:rPr>
              <a:t>м  </a:t>
            </a:r>
            <a:r>
              <a:rPr sz="900" spc="20" dirty="0">
                <a:latin typeface="Trebuchet MS"/>
                <a:cs typeface="Trebuchet MS"/>
              </a:rPr>
              <a:t>(</a:t>
            </a:r>
            <a:r>
              <a:rPr sz="900" spc="20" dirty="0">
                <a:latin typeface="Lucida Sans Unicode"/>
                <a:cs typeface="Lucida Sans Unicode"/>
              </a:rPr>
              <a:t>охват всех </a:t>
            </a:r>
            <a:r>
              <a:rPr sz="900" spc="25" dirty="0">
                <a:latin typeface="Lucida Sans Unicode"/>
                <a:cs typeface="Lucida Sans Unicode"/>
              </a:rPr>
              <a:t> </a:t>
            </a:r>
            <a:r>
              <a:rPr sz="900" spc="30" dirty="0">
                <a:latin typeface="Lucida Sans Unicode"/>
                <a:cs typeface="Lucida Sans Unicode"/>
              </a:rPr>
              <a:t>участников</a:t>
            </a:r>
            <a:r>
              <a:rPr sz="900" spc="30" dirty="0">
                <a:latin typeface="Trebuchet MS"/>
                <a:cs typeface="Trebuchet MS"/>
              </a:rPr>
              <a:t>)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174740" y="5219191"/>
            <a:ext cx="1023619" cy="58039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499"/>
              </a:lnSpc>
              <a:spcBef>
                <a:spcPts val="80"/>
              </a:spcBef>
            </a:pPr>
            <a:r>
              <a:rPr sz="900" spc="15" dirty="0">
                <a:latin typeface="Lucida Sans Unicode"/>
                <a:cs typeface="Lucida Sans Unicode"/>
              </a:rPr>
              <a:t>онлайн</a:t>
            </a:r>
            <a:r>
              <a:rPr sz="900" spc="15" dirty="0">
                <a:latin typeface="Trebuchet MS"/>
                <a:cs typeface="Trebuchet MS"/>
              </a:rPr>
              <a:t>-</a:t>
            </a:r>
            <a:r>
              <a:rPr sz="900" spc="15" dirty="0">
                <a:latin typeface="Lucida Sans Unicode"/>
                <a:cs typeface="Lucida Sans Unicode"/>
              </a:rPr>
              <a:t>проб </a:t>
            </a:r>
            <a:r>
              <a:rPr sz="900" spc="10" dirty="0">
                <a:latin typeface="Lucida Sans Unicode"/>
                <a:cs typeface="Lucida Sans Unicode"/>
              </a:rPr>
              <a:t>на </a:t>
            </a:r>
            <a:r>
              <a:rPr sz="900" spc="15" dirty="0">
                <a:latin typeface="Lucida Sans Unicode"/>
                <a:cs typeface="Lucida Sans Unicode"/>
              </a:rPr>
              <a:t> </a:t>
            </a:r>
            <a:r>
              <a:rPr sz="900" spc="-10" dirty="0">
                <a:latin typeface="Lucida Sans Unicode"/>
                <a:cs typeface="Lucida Sans Unicode"/>
              </a:rPr>
              <a:t>п</a:t>
            </a:r>
            <a:r>
              <a:rPr sz="900" spc="30" dirty="0">
                <a:latin typeface="Lucida Sans Unicode"/>
                <a:cs typeface="Lucida Sans Unicode"/>
              </a:rPr>
              <a:t>ор</a:t>
            </a:r>
            <a:r>
              <a:rPr sz="900" spc="10" dirty="0">
                <a:latin typeface="Lucida Sans Unicode"/>
                <a:cs typeface="Lucida Sans Unicode"/>
              </a:rPr>
              <a:t>та</a:t>
            </a:r>
            <a:r>
              <a:rPr sz="900" spc="20" dirty="0">
                <a:latin typeface="Lucida Sans Unicode"/>
                <a:cs typeface="Lucida Sans Unicode"/>
              </a:rPr>
              <a:t>л</a:t>
            </a:r>
            <a:r>
              <a:rPr sz="900" spc="30" dirty="0">
                <a:latin typeface="Lucida Sans Unicode"/>
                <a:cs typeface="Lucida Sans Unicode"/>
              </a:rPr>
              <a:t>е</a:t>
            </a:r>
            <a:r>
              <a:rPr sz="900" spc="-5" dirty="0">
                <a:latin typeface="Lucida Sans Unicode"/>
                <a:cs typeface="Lucida Sans Unicode"/>
              </a:rPr>
              <a:t> </a:t>
            </a:r>
            <a:r>
              <a:rPr sz="900" spc="-10" dirty="0">
                <a:latin typeface="Lucida Sans Unicode"/>
                <a:cs typeface="Lucida Sans Unicode"/>
              </a:rPr>
              <a:t>п</a:t>
            </a:r>
            <a:r>
              <a:rPr sz="900" spc="30" dirty="0">
                <a:latin typeface="Lucida Sans Unicode"/>
                <a:cs typeface="Lucida Sans Unicode"/>
              </a:rPr>
              <a:t>рое</a:t>
            </a:r>
            <a:r>
              <a:rPr sz="900" spc="25" dirty="0">
                <a:latin typeface="Lucida Sans Unicode"/>
                <a:cs typeface="Lucida Sans Unicode"/>
              </a:rPr>
              <a:t>к</a:t>
            </a:r>
            <a:r>
              <a:rPr sz="900" spc="10" dirty="0">
                <a:latin typeface="Lucida Sans Unicode"/>
                <a:cs typeface="Lucida Sans Unicode"/>
              </a:rPr>
              <a:t>та  по </a:t>
            </a:r>
            <a:r>
              <a:rPr sz="900" spc="25" dirty="0">
                <a:latin typeface="Lucida Sans Unicode"/>
                <a:cs typeface="Lucida Sans Unicode"/>
              </a:rPr>
              <a:t>всем </a:t>
            </a:r>
            <a:r>
              <a:rPr sz="900" spc="110" dirty="0">
                <a:latin typeface="Trebuchet MS"/>
                <a:cs typeface="Trebuchet MS"/>
              </a:rPr>
              <a:t>9 </a:t>
            </a:r>
            <a:r>
              <a:rPr sz="900" spc="114" dirty="0">
                <a:latin typeface="Trebuchet MS"/>
                <a:cs typeface="Trebuchet MS"/>
              </a:rPr>
              <a:t> </a:t>
            </a:r>
            <a:r>
              <a:rPr sz="900" spc="15" dirty="0">
                <a:latin typeface="Lucida Sans Unicode"/>
                <a:cs typeface="Lucida Sans Unicode"/>
              </a:rPr>
              <a:t>направлениям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534037" y="5219191"/>
            <a:ext cx="880744" cy="7207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699"/>
              </a:lnSpc>
              <a:spcBef>
                <a:spcPts val="80"/>
              </a:spcBef>
            </a:pPr>
            <a:r>
              <a:rPr sz="900" dirty="0">
                <a:latin typeface="Lucida Sans Unicode"/>
                <a:cs typeface="Lucida Sans Unicode"/>
              </a:rPr>
              <a:t>двух </a:t>
            </a:r>
            <a:r>
              <a:rPr sz="900" spc="25" dirty="0">
                <a:latin typeface="Lucida Sans Unicode"/>
                <a:cs typeface="Lucida Sans Unicode"/>
              </a:rPr>
              <a:t>этапов </a:t>
            </a:r>
            <a:r>
              <a:rPr sz="900" spc="30" dirty="0">
                <a:latin typeface="Lucida Sans Unicode"/>
                <a:cs typeface="Lucida Sans Unicode"/>
              </a:rPr>
              <a:t> </a:t>
            </a:r>
            <a:r>
              <a:rPr sz="900" dirty="0">
                <a:latin typeface="Lucida Sans Unicode"/>
                <a:cs typeface="Lucida Sans Unicode"/>
              </a:rPr>
              <a:t>диагностик </a:t>
            </a:r>
            <a:r>
              <a:rPr sz="900" spc="50" dirty="0">
                <a:latin typeface="Lucida Sans Unicode"/>
                <a:cs typeface="Lucida Sans Unicode"/>
              </a:rPr>
              <a:t>с </a:t>
            </a:r>
            <a:r>
              <a:rPr sz="900" spc="55" dirty="0">
                <a:latin typeface="Lucida Sans Unicode"/>
                <a:cs typeface="Lucida Sans Unicode"/>
              </a:rPr>
              <a:t> </a:t>
            </a:r>
            <a:r>
              <a:rPr sz="900" spc="15" dirty="0">
                <a:latin typeface="Lucida Sans Unicode"/>
                <a:cs typeface="Lucida Sans Unicode"/>
              </a:rPr>
              <a:t>выдачей </a:t>
            </a:r>
            <a:r>
              <a:rPr sz="900" spc="20" dirty="0">
                <a:latin typeface="Lucida Sans Unicode"/>
                <a:cs typeface="Lucida Sans Unicode"/>
              </a:rPr>
              <a:t> </a:t>
            </a:r>
            <a:r>
              <a:rPr sz="900" spc="15" dirty="0">
                <a:latin typeface="Lucida Sans Unicode"/>
                <a:cs typeface="Lucida Sans Unicode"/>
              </a:rPr>
              <a:t>пер</a:t>
            </a:r>
            <a:r>
              <a:rPr sz="900" spc="45" dirty="0">
                <a:latin typeface="Lucida Sans Unicode"/>
                <a:cs typeface="Lucida Sans Unicode"/>
              </a:rPr>
              <a:t>с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20" dirty="0">
                <a:latin typeface="Lucida Sans Unicode"/>
                <a:cs typeface="Lucida Sans Unicode"/>
              </a:rPr>
              <a:t>ал</a:t>
            </a:r>
            <a:r>
              <a:rPr sz="900" spc="25" dirty="0">
                <a:latin typeface="Lucida Sans Unicode"/>
                <a:cs typeface="Lucida Sans Unicode"/>
              </a:rPr>
              <a:t>ь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30" dirty="0">
                <a:latin typeface="Lucida Sans Unicode"/>
                <a:cs typeface="Lucida Sans Unicode"/>
              </a:rPr>
              <a:t>ы</a:t>
            </a:r>
            <a:r>
              <a:rPr sz="900" spc="-25" dirty="0">
                <a:latin typeface="Lucida Sans Unicode"/>
                <a:cs typeface="Lucida Sans Unicode"/>
              </a:rPr>
              <a:t>х  </a:t>
            </a:r>
            <a:r>
              <a:rPr sz="900" spc="30" dirty="0">
                <a:latin typeface="Lucida Sans Unicode"/>
                <a:cs typeface="Lucida Sans Unicode"/>
              </a:rPr>
              <a:t>ре</a:t>
            </a:r>
            <a:r>
              <a:rPr sz="900" spc="25" dirty="0">
                <a:latin typeface="Lucida Sans Unicode"/>
                <a:cs typeface="Lucida Sans Unicode"/>
              </a:rPr>
              <a:t>к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-20" dirty="0">
                <a:latin typeface="Lucida Sans Unicode"/>
                <a:cs typeface="Lucida Sans Unicode"/>
              </a:rPr>
              <a:t>м</a:t>
            </a:r>
            <a:r>
              <a:rPr sz="900" spc="35" dirty="0">
                <a:latin typeface="Lucida Sans Unicode"/>
                <a:cs typeface="Lucida Sans Unicode"/>
              </a:rPr>
              <a:t>е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-70" dirty="0">
                <a:latin typeface="Lucida Sans Unicode"/>
                <a:cs typeface="Lucida Sans Unicode"/>
              </a:rPr>
              <a:t>д</a:t>
            </a:r>
            <a:r>
              <a:rPr sz="900" spc="20" dirty="0">
                <a:latin typeface="Lucida Sans Unicode"/>
                <a:cs typeface="Lucida Sans Unicode"/>
              </a:rPr>
              <a:t>а</a:t>
            </a:r>
            <a:r>
              <a:rPr sz="900" spc="-45" dirty="0">
                <a:latin typeface="Lucida Sans Unicode"/>
                <a:cs typeface="Lucida Sans Unicode"/>
              </a:rPr>
              <a:t>ц</a:t>
            </a:r>
            <a:r>
              <a:rPr sz="900" spc="-10" dirty="0">
                <a:latin typeface="Lucida Sans Unicode"/>
                <a:cs typeface="Lucida Sans Unicode"/>
              </a:rPr>
              <a:t>и</a:t>
            </a:r>
            <a:r>
              <a:rPr sz="900" dirty="0">
                <a:latin typeface="Lucida Sans Unicode"/>
                <a:cs typeface="Lucida Sans Unicode"/>
              </a:rPr>
              <a:t>й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893333" y="5219191"/>
            <a:ext cx="1091565" cy="58039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499"/>
              </a:lnSpc>
              <a:spcBef>
                <a:spcPts val="80"/>
              </a:spcBef>
            </a:pPr>
            <a:r>
              <a:rPr sz="900" spc="15" dirty="0">
                <a:latin typeface="Lucida Sans Unicode"/>
                <a:cs typeface="Lucida Sans Unicode"/>
              </a:rPr>
              <a:t>осмыслением </a:t>
            </a:r>
            <a:r>
              <a:rPr sz="900" spc="20" dirty="0">
                <a:latin typeface="Lucida Sans Unicode"/>
                <a:cs typeface="Lucida Sans Unicode"/>
              </a:rPr>
              <a:t> </a:t>
            </a:r>
            <a:r>
              <a:rPr sz="900" dirty="0">
                <a:latin typeface="Lucida Sans Unicode"/>
                <a:cs typeface="Lucida Sans Unicode"/>
              </a:rPr>
              <a:t>рекомендаций </a:t>
            </a:r>
            <a:r>
              <a:rPr sz="900" spc="50" dirty="0">
                <a:latin typeface="Lucida Sans Unicode"/>
                <a:cs typeface="Lucida Sans Unicode"/>
              </a:rPr>
              <a:t>с </a:t>
            </a:r>
            <a:r>
              <a:rPr sz="900" spc="55" dirty="0">
                <a:latin typeface="Lucida Sans Unicode"/>
                <a:cs typeface="Lucida Sans Unicode"/>
              </a:rPr>
              <a:t> </a:t>
            </a:r>
            <a:r>
              <a:rPr sz="900" dirty="0">
                <a:latin typeface="Lucida Sans Unicode"/>
                <a:cs typeface="Lucida Sans Unicode"/>
              </a:rPr>
              <a:t>выходом </a:t>
            </a:r>
            <a:r>
              <a:rPr sz="900" spc="10" dirty="0">
                <a:latin typeface="Lucida Sans Unicode"/>
                <a:cs typeface="Lucida Sans Unicode"/>
              </a:rPr>
              <a:t>на </a:t>
            </a:r>
            <a:r>
              <a:rPr sz="900" spc="15" dirty="0">
                <a:latin typeface="Lucida Sans Unicode"/>
                <a:cs typeface="Lucida Sans Unicode"/>
              </a:rPr>
              <a:t> </a:t>
            </a:r>
            <a:r>
              <a:rPr sz="900" spc="25" dirty="0">
                <a:latin typeface="Lucida Sans Unicode"/>
                <a:cs typeface="Lucida Sans Unicode"/>
              </a:rPr>
              <a:t>постановку</a:t>
            </a:r>
            <a:r>
              <a:rPr sz="900" spc="-55" dirty="0">
                <a:latin typeface="Lucida Sans Unicode"/>
                <a:cs typeface="Lucida Sans Unicode"/>
              </a:rPr>
              <a:t> </a:t>
            </a:r>
            <a:r>
              <a:rPr sz="900" spc="5" dirty="0">
                <a:latin typeface="Lucida Sans Unicode"/>
                <a:cs typeface="Lucida Sans Unicode"/>
              </a:rPr>
              <a:t>целей</a:t>
            </a:r>
            <a:endParaRPr sz="900">
              <a:latin typeface="Lucida Sans Unicode"/>
              <a:cs typeface="Lucida Sans Unicode"/>
            </a:endParaRPr>
          </a:p>
        </p:txBody>
      </p:sp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718501" y="4952466"/>
          <a:ext cx="10379072" cy="3301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14755"/>
                <a:gridCol w="1334134"/>
                <a:gridCol w="1360805"/>
                <a:gridCol w="1359535"/>
                <a:gridCol w="1278889"/>
                <a:gridCol w="1501775"/>
                <a:gridCol w="1360804"/>
                <a:gridCol w="968375"/>
              </a:tblGrid>
              <a:tr h="159004">
                <a:tc>
                  <a:txBody>
                    <a:bodyPr/>
                    <a:lstStyle/>
                    <a:p>
                      <a:pPr marL="31750">
                        <a:lnSpc>
                          <a:spcPts val="1065"/>
                        </a:lnSpc>
                        <a:spcBef>
                          <a:spcPts val="85"/>
                        </a:spcBef>
                      </a:pPr>
                      <a:r>
                        <a:rPr sz="900" spc="10" dirty="0">
                          <a:latin typeface="Lucida Sans Unicode"/>
                          <a:cs typeface="Lucida Sans Unicode"/>
                        </a:rPr>
                        <a:t>Дополнительный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0795" marB="0"/>
                </a:tc>
                <a:tc>
                  <a:txBody>
                    <a:bodyPr/>
                    <a:lstStyle/>
                    <a:p>
                      <a:pPr marL="175895">
                        <a:lnSpc>
                          <a:spcPts val="1065"/>
                        </a:lnSpc>
                        <a:spcBef>
                          <a:spcPts val="85"/>
                        </a:spcBef>
                      </a:pPr>
                      <a:r>
                        <a:rPr sz="900" spc="25" dirty="0">
                          <a:latin typeface="Lucida Sans Unicode"/>
                          <a:cs typeface="Lucida Sans Unicode"/>
                        </a:rPr>
                        <a:t>Для</a:t>
                      </a:r>
                      <a:r>
                        <a:rPr sz="900" spc="-6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900" spc="15" dirty="0">
                          <a:latin typeface="Lucida Sans Unicode"/>
                          <a:cs typeface="Lucida Sans Unicode"/>
                        </a:rPr>
                        <a:t>каждого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0795" marB="0"/>
                </a:tc>
                <a:tc>
                  <a:txBody>
                    <a:bodyPr/>
                    <a:lstStyle/>
                    <a:p>
                      <a:pPr marL="128270">
                        <a:lnSpc>
                          <a:spcPts val="1065"/>
                        </a:lnSpc>
                        <a:spcBef>
                          <a:spcPts val="85"/>
                        </a:spcBef>
                      </a:pPr>
                      <a:r>
                        <a:rPr sz="900" spc="10" dirty="0">
                          <a:latin typeface="Lucida Sans Unicode"/>
                          <a:cs typeface="Lucida Sans Unicode"/>
                        </a:rPr>
                        <a:t>Рекомендации</a:t>
                      </a:r>
                      <a:r>
                        <a:rPr sz="900" spc="-6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900" spc="10" dirty="0">
                          <a:latin typeface="Lucida Sans Unicode"/>
                          <a:cs typeface="Lucida Sans Unicode"/>
                        </a:rPr>
                        <a:t>по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0795" marB="0"/>
                </a:tc>
                <a:tc>
                  <a:txBody>
                    <a:bodyPr/>
                    <a:lstStyle/>
                    <a:p>
                      <a:pPr marL="198120">
                        <a:lnSpc>
                          <a:spcPts val="1065"/>
                        </a:lnSpc>
                        <a:spcBef>
                          <a:spcPts val="85"/>
                        </a:spcBef>
                      </a:pPr>
                      <a:r>
                        <a:rPr sz="900" spc="35" dirty="0">
                          <a:latin typeface="Lucida Sans Unicode"/>
                          <a:cs typeface="Lucida Sans Unicode"/>
                        </a:rPr>
                        <a:t>Новая</a:t>
                      </a:r>
                      <a:r>
                        <a:rPr sz="900" spc="-4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900" spc="25" dirty="0">
                          <a:latin typeface="Lucida Sans Unicode"/>
                          <a:cs typeface="Lucida Sans Unicode"/>
                        </a:rPr>
                        <a:t>Аграрная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0795" marB="0"/>
                </a:tc>
                <a:tc>
                  <a:txBody>
                    <a:bodyPr/>
                    <a:lstStyle/>
                    <a:p>
                      <a:pPr marL="197485">
                        <a:lnSpc>
                          <a:spcPts val="1065"/>
                        </a:lnSpc>
                        <a:spcBef>
                          <a:spcPts val="85"/>
                        </a:spcBef>
                      </a:pPr>
                      <a:r>
                        <a:rPr sz="900" spc="35" dirty="0">
                          <a:latin typeface="Lucida Sans Unicode"/>
                          <a:cs typeface="Lucida Sans Unicode"/>
                        </a:rPr>
                        <a:t>Возможность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0795" marB="0"/>
                </a:tc>
                <a:tc>
                  <a:txBody>
                    <a:bodyPr/>
                    <a:lstStyle/>
                    <a:p>
                      <a:pPr marL="276860">
                        <a:lnSpc>
                          <a:spcPts val="1065"/>
                        </a:lnSpc>
                        <a:spcBef>
                          <a:spcPts val="85"/>
                        </a:spcBef>
                      </a:pPr>
                      <a:r>
                        <a:rPr sz="900" spc="5" dirty="0">
                          <a:latin typeface="Lucida Sans Unicode"/>
                          <a:cs typeface="Lucida Sans Unicode"/>
                        </a:rPr>
                        <a:t>Интеграция</a:t>
                      </a:r>
                      <a:r>
                        <a:rPr sz="900" spc="-4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900" dirty="0">
                          <a:latin typeface="Lucida Sans Unicode"/>
                          <a:cs typeface="Lucida Sans Unicode"/>
                        </a:rPr>
                        <a:t>и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0795" marB="0"/>
                </a:tc>
                <a:tc>
                  <a:txBody>
                    <a:bodyPr/>
                    <a:lstStyle/>
                    <a:p>
                      <a:pPr marL="133350">
                        <a:lnSpc>
                          <a:spcPts val="1065"/>
                        </a:lnSpc>
                        <a:spcBef>
                          <a:spcPts val="85"/>
                        </a:spcBef>
                      </a:pPr>
                      <a:r>
                        <a:rPr sz="900" spc="35" dirty="0">
                          <a:latin typeface="Lucida Sans Unicode"/>
                          <a:cs typeface="Lucida Sans Unicode"/>
                        </a:rPr>
                        <a:t>Урок</a:t>
                      </a:r>
                      <a:r>
                        <a:rPr sz="900" spc="35" dirty="0">
                          <a:latin typeface="Trebuchet MS"/>
                          <a:cs typeface="Trebuchet MS"/>
                        </a:rPr>
                        <a:t>-</a:t>
                      </a:r>
                      <a:r>
                        <a:rPr sz="900" spc="35" dirty="0">
                          <a:latin typeface="Lucida Sans Unicode"/>
                          <a:cs typeface="Lucida Sans Unicode"/>
                        </a:rPr>
                        <a:t>рефлексия</a:t>
                      </a:r>
                      <a:r>
                        <a:rPr sz="900" spc="-5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900" spc="50" dirty="0">
                          <a:latin typeface="Lucida Sans Unicode"/>
                          <a:cs typeface="Lucida Sans Unicode"/>
                        </a:rPr>
                        <a:t>с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10795" marB="0"/>
                </a:tc>
                <a:tc>
                  <a:txBody>
                    <a:bodyPr/>
                    <a:lstStyle/>
                    <a:p>
                      <a:pPr marL="131445">
                        <a:lnSpc>
                          <a:spcPts val="1065"/>
                        </a:lnSpc>
                        <a:spcBef>
                          <a:spcPts val="85"/>
                        </a:spcBef>
                      </a:pPr>
                      <a:r>
                        <a:rPr sz="900" spc="-10" dirty="0">
                          <a:latin typeface="Lucida Sans Unicode"/>
                          <a:cs typeface="Lucida Sans Unicode"/>
                        </a:rPr>
                        <a:t>Мониторинг</a:t>
                      </a:r>
                      <a:r>
                        <a:rPr sz="900" spc="-10" dirty="0">
                          <a:latin typeface="Trebuchet MS"/>
                          <a:cs typeface="Trebuchet MS"/>
                        </a:rPr>
                        <a:t>,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10795" marB="0"/>
                </a:tc>
              </a:tr>
              <a:tr h="171195">
                <a:tc>
                  <a:txBody>
                    <a:bodyPr/>
                    <a:lstStyle/>
                    <a:p>
                      <a:pPr marL="31750">
                        <a:lnSpc>
                          <a:spcPts val="1019"/>
                        </a:lnSpc>
                      </a:pPr>
                      <a:r>
                        <a:rPr sz="900" spc="10" dirty="0">
                          <a:latin typeface="Lucida Sans Unicode"/>
                          <a:cs typeface="Lucida Sans Unicode"/>
                        </a:rPr>
                        <a:t>контент</a:t>
                      </a:r>
                      <a:r>
                        <a:rPr sz="900" spc="-3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900" dirty="0">
                          <a:latin typeface="Lucida Sans Unicode"/>
                          <a:cs typeface="Lucida Sans Unicode"/>
                        </a:rPr>
                        <a:t>и</a:t>
                      </a:r>
                      <a:r>
                        <a:rPr sz="900" spc="-3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900" spc="25" dirty="0">
                          <a:latin typeface="Lucida Sans Unicode"/>
                          <a:cs typeface="Lucida Sans Unicode"/>
                        </a:rPr>
                        <a:t>новые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5895">
                        <a:lnSpc>
                          <a:spcPts val="1019"/>
                        </a:lnSpc>
                      </a:pPr>
                      <a:r>
                        <a:rPr sz="900" spc="30" dirty="0">
                          <a:latin typeface="Lucida Sans Unicode"/>
                          <a:cs typeface="Lucida Sans Unicode"/>
                        </a:rPr>
                        <a:t>класса</a:t>
                      </a:r>
                      <a:r>
                        <a:rPr sz="900" spc="-3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900" spc="30" dirty="0">
                          <a:latin typeface="Lucida Sans Unicode"/>
                          <a:cs typeface="Lucida Sans Unicode"/>
                        </a:rPr>
                        <a:t>свой</a:t>
                      </a:r>
                      <a:r>
                        <a:rPr sz="900" spc="-3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900" spc="35" dirty="0">
                          <a:latin typeface="Lucida Sans Unicode"/>
                          <a:cs typeface="Lucida Sans Unicode"/>
                        </a:rPr>
                        <a:t>урок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28270">
                        <a:lnSpc>
                          <a:spcPts val="1019"/>
                        </a:lnSpc>
                      </a:pPr>
                      <a:r>
                        <a:rPr sz="900" spc="40" dirty="0">
                          <a:latin typeface="Lucida Sans Unicode"/>
                          <a:cs typeface="Lucida Sans Unicode"/>
                        </a:rPr>
                        <a:t>выбору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8120">
                        <a:lnSpc>
                          <a:spcPts val="1060"/>
                        </a:lnSpc>
                        <a:spcBef>
                          <a:spcPts val="35"/>
                        </a:spcBef>
                      </a:pPr>
                      <a:r>
                        <a:rPr sz="900" spc="-10" dirty="0">
                          <a:latin typeface="Lucida Sans Unicode"/>
                          <a:cs typeface="Lucida Sans Unicode"/>
                        </a:rPr>
                        <a:t>среда</a:t>
                      </a:r>
                      <a:r>
                        <a:rPr sz="900" spc="-10" dirty="0">
                          <a:latin typeface="Trebuchet MS"/>
                          <a:cs typeface="Trebuchet MS"/>
                        </a:rPr>
                        <a:t>.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4445" marB="0"/>
                </a:tc>
                <a:tc>
                  <a:txBody>
                    <a:bodyPr/>
                    <a:lstStyle/>
                    <a:p>
                      <a:pPr marL="197485">
                        <a:lnSpc>
                          <a:spcPts val="1019"/>
                        </a:lnSpc>
                      </a:pPr>
                      <a:r>
                        <a:rPr sz="900" spc="15" dirty="0">
                          <a:latin typeface="Lucida Sans Unicode"/>
                          <a:cs typeface="Lucida Sans Unicode"/>
                        </a:rPr>
                        <a:t>прохождения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6860">
                        <a:lnSpc>
                          <a:spcPts val="1019"/>
                        </a:lnSpc>
                      </a:pPr>
                      <a:r>
                        <a:rPr sz="900" spc="20" dirty="0">
                          <a:latin typeface="Lucida Sans Unicode"/>
                          <a:cs typeface="Lucida Sans Unicode"/>
                        </a:rPr>
                        <a:t>сравнение</a:t>
                      </a:r>
                      <a:r>
                        <a:rPr sz="900" spc="-3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900" spc="-10" dirty="0">
                          <a:latin typeface="Lucida Sans Unicode"/>
                          <a:cs typeface="Lucida Sans Unicode"/>
                        </a:rPr>
                        <a:t>данных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3350">
                        <a:lnSpc>
                          <a:spcPts val="1019"/>
                        </a:lnSpc>
                      </a:pPr>
                      <a:r>
                        <a:rPr sz="900" spc="25" dirty="0">
                          <a:latin typeface="Lucida Sans Unicode"/>
                          <a:cs typeface="Lucida Sans Unicode"/>
                        </a:rPr>
                        <a:t>разбором</a:t>
                      </a:r>
                      <a:r>
                        <a:rPr sz="900" spc="-5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900" dirty="0">
                          <a:latin typeface="Lucida Sans Unicode"/>
                          <a:cs typeface="Lucida Sans Unicode"/>
                        </a:rPr>
                        <a:t>и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1445">
                        <a:lnSpc>
                          <a:spcPts val="1019"/>
                        </a:lnSpc>
                      </a:pPr>
                      <a:r>
                        <a:rPr sz="900" spc="20" dirty="0">
                          <a:latin typeface="Lucida Sans Unicode"/>
                          <a:cs typeface="Lucida Sans Unicode"/>
                        </a:rPr>
                        <a:t>управление</a:t>
                      </a:r>
                      <a:r>
                        <a:rPr sz="900" spc="-4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900" dirty="0">
                          <a:latin typeface="Lucida Sans Unicode"/>
                          <a:cs typeface="Lucida Sans Unicode"/>
                        </a:rPr>
                        <a:t>и</a:t>
                      </a:r>
                      <a:endParaRPr sz="9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7" name="object 17"/>
          <p:cNvSpPr txBox="1"/>
          <p:nvPr/>
        </p:nvSpPr>
        <p:spPr>
          <a:xfrm>
            <a:off x="10252631" y="5219191"/>
            <a:ext cx="1029969" cy="58039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499"/>
              </a:lnSpc>
              <a:spcBef>
                <a:spcPts val="80"/>
              </a:spcBef>
            </a:pPr>
            <a:r>
              <a:rPr sz="900" spc="45" dirty="0">
                <a:latin typeface="Lucida Sans Unicode"/>
                <a:cs typeface="Lucida Sans Unicode"/>
              </a:rPr>
              <a:t>с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-70" dirty="0">
                <a:latin typeface="Lucida Sans Unicode"/>
                <a:cs typeface="Lucida Sans Unicode"/>
              </a:rPr>
              <a:t>д</a:t>
            </a:r>
            <a:r>
              <a:rPr sz="900" spc="30" dirty="0">
                <a:latin typeface="Lucida Sans Unicode"/>
                <a:cs typeface="Lucida Sans Unicode"/>
              </a:rPr>
              <a:t>ер</a:t>
            </a:r>
            <a:r>
              <a:rPr sz="900" spc="105" dirty="0">
                <a:latin typeface="Lucida Sans Unicode"/>
                <a:cs typeface="Lucida Sans Unicode"/>
              </a:rPr>
              <a:t>ж</a:t>
            </a:r>
            <a:r>
              <a:rPr sz="900" spc="20" dirty="0">
                <a:latin typeface="Lucida Sans Unicode"/>
                <a:cs typeface="Lucida Sans Unicode"/>
              </a:rPr>
              <a:t>а</a:t>
            </a:r>
            <a:r>
              <a:rPr sz="900" spc="15" dirty="0">
                <a:latin typeface="Lucida Sans Unicode"/>
                <a:cs typeface="Lucida Sans Unicode"/>
              </a:rPr>
              <a:t>те</a:t>
            </a:r>
            <a:r>
              <a:rPr sz="900" spc="20" dirty="0">
                <a:latin typeface="Lucida Sans Unicode"/>
                <a:cs typeface="Lucida Sans Unicode"/>
              </a:rPr>
              <a:t>л</a:t>
            </a:r>
            <a:r>
              <a:rPr sz="900" spc="25" dirty="0">
                <a:latin typeface="Lucida Sans Unicode"/>
                <a:cs typeface="Lucida Sans Unicode"/>
              </a:rPr>
              <a:t>ь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30" dirty="0">
                <a:latin typeface="Lucida Sans Unicode"/>
                <a:cs typeface="Lucida Sans Unicode"/>
              </a:rPr>
              <a:t>ы</a:t>
            </a:r>
            <a:r>
              <a:rPr sz="900" dirty="0">
                <a:latin typeface="Lucida Sans Unicode"/>
                <a:cs typeface="Lucida Sans Unicode"/>
              </a:rPr>
              <a:t>й  </a:t>
            </a:r>
            <a:r>
              <a:rPr sz="900" spc="10" dirty="0">
                <a:latin typeface="Lucida Sans Unicode"/>
                <a:cs typeface="Lucida Sans Unicode"/>
              </a:rPr>
              <a:t>анализ </a:t>
            </a:r>
            <a:r>
              <a:rPr sz="900" spc="145" dirty="0">
                <a:latin typeface="Trebuchet MS"/>
                <a:cs typeface="Trebuchet MS"/>
              </a:rPr>
              <a:t>— </a:t>
            </a:r>
            <a:r>
              <a:rPr sz="900" spc="150" dirty="0">
                <a:latin typeface="Trebuchet MS"/>
                <a:cs typeface="Trebuchet MS"/>
              </a:rPr>
              <a:t> </a:t>
            </a:r>
            <a:r>
              <a:rPr sz="900" spc="10" dirty="0">
                <a:latin typeface="Lucida Sans Unicode"/>
                <a:cs typeface="Lucida Sans Unicode"/>
              </a:rPr>
              <a:t>региональный </a:t>
            </a:r>
            <a:r>
              <a:rPr sz="900" spc="15" dirty="0">
                <a:latin typeface="Lucida Sans Unicode"/>
                <a:cs typeface="Lucida Sans Unicode"/>
              </a:rPr>
              <a:t> </a:t>
            </a:r>
            <a:r>
              <a:rPr sz="900" spc="-10" dirty="0">
                <a:latin typeface="Lucida Sans Unicode"/>
                <a:cs typeface="Lucida Sans Unicode"/>
              </a:rPr>
              <a:t>дашборд</a:t>
            </a:r>
            <a:r>
              <a:rPr sz="900" spc="-10" dirty="0">
                <a:latin typeface="Trebuchet MS"/>
                <a:cs typeface="Trebuchet MS"/>
              </a:rPr>
              <a:t>.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756359" y="2206420"/>
            <a:ext cx="1137920" cy="1137920"/>
            <a:chOff x="756359" y="2206420"/>
            <a:chExt cx="1137920" cy="1137920"/>
          </a:xfrm>
        </p:grpSpPr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6359" y="2206420"/>
              <a:ext cx="1137699" cy="113770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9468" y="2329529"/>
              <a:ext cx="891481" cy="891482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966435" y="2795523"/>
            <a:ext cx="717550" cy="318135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125095" marR="5080" indent="-113030">
              <a:lnSpc>
                <a:spcPts val="1100"/>
              </a:lnSpc>
              <a:spcBef>
                <a:spcPts val="219"/>
              </a:spcBef>
            </a:pPr>
            <a:r>
              <a:rPr sz="1000" b="1" spc="95" dirty="0">
                <a:solidFill>
                  <a:srgbClr val="767171"/>
                </a:solidFill>
                <a:latin typeface="Trebuchet MS"/>
                <a:cs typeface="Trebuchet MS"/>
              </a:rPr>
              <a:t>О</a:t>
            </a:r>
            <a:r>
              <a:rPr sz="1000" b="1" spc="60" dirty="0">
                <a:solidFill>
                  <a:srgbClr val="767171"/>
                </a:solidFill>
                <a:latin typeface="Trebuchet MS"/>
                <a:cs typeface="Trebuchet MS"/>
              </a:rPr>
              <a:t>т</a:t>
            </a:r>
            <a:r>
              <a:rPr sz="1000" b="1" spc="65" dirty="0">
                <a:solidFill>
                  <a:srgbClr val="767171"/>
                </a:solidFill>
                <a:latin typeface="Trebuchet MS"/>
                <a:cs typeface="Trebuchet MS"/>
              </a:rPr>
              <a:t>к</a:t>
            </a:r>
            <a:r>
              <a:rPr sz="1000" b="1" spc="85" dirty="0">
                <a:solidFill>
                  <a:srgbClr val="767171"/>
                </a:solidFill>
                <a:latin typeface="Trebuchet MS"/>
                <a:cs typeface="Trebuchet MS"/>
              </a:rPr>
              <a:t>ры</a:t>
            </a:r>
            <a:r>
              <a:rPr sz="1000" b="1" spc="10" dirty="0">
                <a:solidFill>
                  <a:srgbClr val="767171"/>
                </a:solidFill>
                <a:latin typeface="Trebuchet MS"/>
                <a:cs typeface="Trebuchet MS"/>
              </a:rPr>
              <a:t>т</a:t>
            </a:r>
            <a:r>
              <a:rPr sz="1000" b="1" spc="85" dirty="0">
                <a:solidFill>
                  <a:srgbClr val="767171"/>
                </a:solidFill>
                <a:latin typeface="Trebuchet MS"/>
                <a:cs typeface="Trebuchet MS"/>
              </a:rPr>
              <a:t>ы</a:t>
            </a:r>
            <a:r>
              <a:rPr sz="1000" b="1" spc="20" dirty="0">
                <a:solidFill>
                  <a:srgbClr val="767171"/>
                </a:solidFill>
                <a:latin typeface="Trebuchet MS"/>
                <a:cs typeface="Trebuchet MS"/>
              </a:rPr>
              <a:t>й  </a:t>
            </a:r>
            <a:r>
              <a:rPr sz="1000" b="1" spc="55" dirty="0">
                <a:solidFill>
                  <a:srgbClr val="767171"/>
                </a:solidFill>
                <a:latin typeface="Trebuchet MS"/>
                <a:cs typeface="Trebuchet MS"/>
              </a:rPr>
              <a:t>контур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22" name="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76527" y="2478023"/>
            <a:ext cx="298703" cy="298703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2146799" y="1610359"/>
            <a:ext cx="1248410" cy="431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5080">
              <a:lnSpc>
                <a:spcPct val="97800"/>
              </a:lnSpc>
              <a:spcBef>
                <a:spcPts val="120"/>
              </a:spcBef>
            </a:pPr>
            <a:r>
              <a:rPr sz="900" spc="60" dirty="0">
                <a:solidFill>
                  <a:srgbClr val="0CD7C8"/>
                </a:solidFill>
                <a:latin typeface="Lucida Sans Unicode"/>
                <a:cs typeface="Lucida Sans Unicode"/>
              </a:rPr>
              <a:t>ВСЕРОССИЙСКИЕ </a:t>
            </a:r>
            <a:r>
              <a:rPr sz="900" spc="65" dirty="0">
                <a:solidFill>
                  <a:srgbClr val="0CD7C8"/>
                </a:solidFill>
                <a:latin typeface="Lucida Sans Unicode"/>
                <a:cs typeface="Lucida Sans Unicode"/>
              </a:rPr>
              <a:t> П</a:t>
            </a:r>
            <a:r>
              <a:rPr sz="900" spc="45" dirty="0">
                <a:solidFill>
                  <a:srgbClr val="0CD7C8"/>
                </a:solidFill>
                <a:latin typeface="Lucida Sans Unicode"/>
                <a:cs typeface="Lucida Sans Unicode"/>
              </a:rPr>
              <a:t>Р</a:t>
            </a:r>
            <a:r>
              <a:rPr sz="900" spc="60" dirty="0">
                <a:solidFill>
                  <a:srgbClr val="0CD7C8"/>
                </a:solidFill>
                <a:latin typeface="Lucida Sans Unicode"/>
                <a:cs typeface="Lucida Sans Unicode"/>
              </a:rPr>
              <a:t>О</a:t>
            </a:r>
            <a:r>
              <a:rPr sz="900" spc="185" dirty="0">
                <a:solidFill>
                  <a:srgbClr val="0CD7C8"/>
                </a:solidFill>
                <a:latin typeface="Lucida Sans Unicode"/>
                <a:cs typeface="Lucida Sans Unicode"/>
              </a:rPr>
              <a:t>Ф</a:t>
            </a:r>
            <a:r>
              <a:rPr sz="900" spc="60" dirty="0">
                <a:solidFill>
                  <a:srgbClr val="0CD7C8"/>
                </a:solidFill>
                <a:latin typeface="Lucida Sans Unicode"/>
                <a:cs typeface="Lucida Sans Unicode"/>
              </a:rPr>
              <a:t>О</a:t>
            </a:r>
            <a:r>
              <a:rPr sz="900" spc="95" dirty="0">
                <a:solidFill>
                  <a:srgbClr val="0CD7C8"/>
                </a:solidFill>
                <a:latin typeface="Lucida Sans Unicode"/>
                <a:cs typeface="Lucida Sans Unicode"/>
              </a:rPr>
              <a:t>Р</a:t>
            </a:r>
            <a:r>
              <a:rPr sz="900" spc="15" dirty="0">
                <a:solidFill>
                  <a:srgbClr val="0CD7C8"/>
                </a:solidFill>
                <a:latin typeface="Lucida Sans Unicode"/>
                <a:cs typeface="Lucida Sans Unicode"/>
              </a:rPr>
              <a:t>И</a:t>
            </a:r>
            <a:r>
              <a:rPr sz="900" spc="110" dirty="0">
                <a:solidFill>
                  <a:srgbClr val="0CD7C8"/>
                </a:solidFill>
                <a:latin typeface="Lucida Sans Unicode"/>
                <a:cs typeface="Lucida Sans Unicode"/>
              </a:rPr>
              <a:t>Е</a:t>
            </a:r>
            <a:r>
              <a:rPr sz="900" spc="20" dirty="0">
                <a:solidFill>
                  <a:srgbClr val="0CD7C8"/>
                </a:solidFill>
                <a:latin typeface="Lucida Sans Unicode"/>
                <a:cs typeface="Lucida Sans Unicode"/>
              </a:rPr>
              <a:t>Н</a:t>
            </a:r>
            <a:r>
              <a:rPr sz="900" spc="10" dirty="0">
                <a:solidFill>
                  <a:srgbClr val="0CD7C8"/>
                </a:solidFill>
                <a:latin typeface="Lucida Sans Unicode"/>
                <a:cs typeface="Lucida Sans Unicode"/>
              </a:rPr>
              <a:t>Т</a:t>
            </a:r>
            <a:r>
              <a:rPr sz="900" spc="90" dirty="0">
                <a:solidFill>
                  <a:srgbClr val="0CD7C8"/>
                </a:solidFill>
                <a:latin typeface="Lucida Sans Unicode"/>
                <a:cs typeface="Lucida Sans Unicode"/>
              </a:rPr>
              <a:t>А</a:t>
            </a:r>
            <a:r>
              <a:rPr sz="900" spc="-10" dirty="0">
                <a:solidFill>
                  <a:srgbClr val="0CD7C8"/>
                </a:solidFill>
                <a:latin typeface="Lucida Sans Unicode"/>
                <a:cs typeface="Lucida Sans Unicode"/>
              </a:rPr>
              <a:t>Ц</a:t>
            </a:r>
            <a:r>
              <a:rPr sz="900" spc="15" dirty="0">
                <a:solidFill>
                  <a:srgbClr val="0CD7C8"/>
                </a:solidFill>
                <a:latin typeface="Lucida Sans Unicode"/>
                <a:cs typeface="Lucida Sans Unicode"/>
              </a:rPr>
              <a:t>И</a:t>
            </a:r>
            <a:r>
              <a:rPr sz="900" spc="35" dirty="0">
                <a:solidFill>
                  <a:srgbClr val="0CD7C8"/>
                </a:solidFill>
                <a:latin typeface="Lucida Sans Unicode"/>
                <a:cs typeface="Lucida Sans Unicode"/>
              </a:rPr>
              <a:t>О  </a:t>
            </a:r>
            <a:r>
              <a:rPr sz="900" spc="55" dirty="0">
                <a:solidFill>
                  <a:srgbClr val="0CD7C8"/>
                </a:solidFill>
                <a:latin typeface="Lucida Sans Unicode"/>
                <a:cs typeface="Lucida Sans Unicode"/>
              </a:rPr>
              <a:t>ННЫЕ</a:t>
            </a:r>
            <a:r>
              <a:rPr sz="900" spc="-25" dirty="0">
                <a:solidFill>
                  <a:srgbClr val="0CD7C8"/>
                </a:solidFill>
                <a:latin typeface="Lucida Sans Unicode"/>
                <a:cs typeface="Lucida Sans Unicode"/>
              </a:rPr>
              <a:t> </a:t>
            </a:r>
            <a:r>
              <a:rPr sz="900" spc="70" dirty="0">
                <a:solidFill>
                  <a:srgbClr val="0CD7C8"/>
                </a:solidFill>
                <a:latin typeface="Lucida Sans Unicode"/>
                <a:cs typeface="Lucida Sans Unicode"/>
              </a:rPr>
              <a:t>УРОКИ</a:t>
            </a:r>
            <a:endParaRPr sz="900">
              <a:latin typeface="Lucida Sans Unicode"/>
              <a:cs typeface="Lucida Sans Unicode"/>
            </a:endParaRPr>
          </a:p>
        </p:txBody>
      </p:sp>
      <p:pic>
        <p:nvPicPr>
          <p:cNvPr id="24" name="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052452" y="1652090"/>
            <a:ext cx="76200" cy="1118100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3526290" y="1610359"/>
            <a:ext cx="1149985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75"/>
              </a:spcBef>
            </a:pPr>
            <a:r>
              <a:rPr sz="900" spc="55" dirty="0">
                <a:solidFill>
                  <a:srgbClr val="61CB67"/>
                </a:solidFill>
                <a:latin typeface="Lucida Sans Unicode"/>
                <a:cs typeface="Lucida Sans Unicode"/>
              </a:rPr>
              <a:t>НА</a:t>
            </a:r>
            <a:r>
              <a:rPr sz="900" spc="125" dirty="0">
                <a:solidFill>
                  <a:srgbClr val="61CB67"/>
                </a:solidFill>
                <a:latin typeface="Lucida Sans Unicode"/>
                <a:cs typeface="Lucida Sans Unicode"/>
              </a:rPr>
              <a:t>В</a:t>
            </a:r>
            <a:r>
              <a:rPr sz="900" spc="15" dirty="0">
                <a:solidFill>
                  <a:srgbClr val="61CB67"/>
                </a:solidFill>
                <a:latin typeface="Lucida Sans Unicode"/>
                <a:cs typeface="Lucida Sans Unicode"/>
              </a:rPr>
              <a:t>И</a:t>
            </a:r>
            <a:r>
              <a:rPr sz="900" spc="60" dirty="0">
                <a:solidFill>
                  <a:srgbClr val="61CB67"/>
                </a:solidFill>
                <a:latin typeface="Lucida Sans Unicode"/>
                <a:cs typeface="Lucida Sans Unicode"/>
              </a:rPr>
              <a:t>Г</a:t>
            </a:r>
            <a:r>
              <a:rPr sz="900" spc="90" dirty="0">
                <a:solidFill>
                  <a:srgbClr val="61CB67"/>
                </a:solidFill>
                <a:latin typeface="Lucida Sans Unicode"/>
                <a:cs typeface="Lucida Sans Unicode"/>
              </a:rPr>
              <a:t>А</a:t>
            </a:r>
            <a:r>
              <a:rPr sz="900" spc="-10" dirty="0">
                <a:solidFill>
                  <a:srgbClr val="61CB67"/>
                </a:solidFill>
                <a:latin typeface="Lucida Sans Unicode"/>
                <a:cs typeface="Lucida Sans Unicode"/>
              </a:rPr>
              <a:t>Ц</a:t>
            </a:r>
            <a:r>
              <a:rPr sz="900" spc="15" dirty="0">
                <a:solidFill>
                  <a:srgbClr val="61CB67"/>
                </a:solidFill>
                <a:latin typeface="Lucida Sans Unicode"/>
                <a:cs typeface="Lucida Sans Unicode"/>
              </a:rPr>
              <a:t>И</a:t>
            </a:r>
            <a:r>
              <a:rPr sz="900" spc="60" dirty="0">
                <a:solidFill>
                  <a:srgbClr val="61CB67"/>
                </a:solidFill>
                <a:latin typeface="Lucida Sans Unicode"/>
                <a:cs typeface="Lucida Sans Unicode"/>
              </a:rPr>
              <a:t>О</a:t>
            </a:r>
            <a:r>
              <a:rPr sz="900" spc="45" dirty="0">
                <a:solidFill>
                  <a:srgbClr val="61CB67"/>
                </a:solidFill>
                <a:latin typeface="Lucida Sans Unicode"/>
                <a:cs typeface="Lucida Sans Unicode"/>
              </a:rPr>
              <a:t>ННА</a:t>
            </a:r>
            <a:r>
              <a:rPr sz="900" spc="60" dirty="0">
                <a:solidFill>
                  <a:srgbClr val="61CB67"/>
                </a:solidFill>
                <a:latin typeface="Lucida Sans Unicode"/>
                <a:cs typeface="Lucida Sans Unicode"/>
              </a:rPr>
              <a:t>Я  </a:t>
            </a:r>
            <a:r>
              <a:rPr sz="900" spc="45" dirty="0">
                <a:solidFill>
                  <a:srgbClr val="61CB67"/>
                </a:solidFill>
                <a:latin typeface="Lucida Sans Unicode"/>
                <a:cs typeface="Lucida Sans Unicode"/>
              </a:rPr>
              <a:t>ДИАГНОСТИКА</a:t>
            </a:r>
            <a:endParaRPr sz="900">
              <a:latin typeface="Lucida Sans Unicode"/>
              <a:cs typeface="Lucida Sans Unicode"/>
            </a:endParaRPr>
          </a:p>
        </p:txBody>
      </p:sp>
      <p:pic>
        <p:nvPicPr>
          <p:cNvPr id="26" name="object 2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431454" y="1652090"/>
            <a:ext cx="76200" cy="1118100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4883124" y="1610359"/>
            <a:ext cx="1233170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2200"/>
              </a:lnSpc>
              <a:spcBef>
                <a:spcPts val="75"/>
              </a:spcBef>
            </a:pPr>
            <a:r>
              <a:rPr sz="900" spc="35" dirty="0">
                <a:solidFill>
                  <a:srgbClr val="EBB420"/>
                </a:solidFill>
                <a:latin typeface="Lucida Sans Unicode"/>
                <a:cs typeface="Lucida Sans Unicode"/>
              </a:rPr>
              <a:t>МУЛ</a:t>
            </a:r>
            <a:r>
              <a:rPr sz="900" spc="85" dirty="0">
                <a:solidFill>
                  <a:srgbClr val="EBB420"/>
                </a:solidFill>
                <a:latin typeface="Lucida Sans Unicode"/>
                <a:cs typeface="Lucida Sans Unicode"/>
              </a:rPr>
              <a:t>Ь</a:t>
            </a:r>
            <a:r>
              <a:rPr sz="900" spc="10" dirty="0">
                <a:solidFill>
                  <a:srgbClr val="EBB420"/>
                </a:solidFill>
                <a:latin typeface="Lucida Sans Unicode"/>
                <a:cs typeface="Lucida Sans Unicode"/>
              </a:rPr>
              <a:t>Т</a:t>
            </a:r>
            <a:r>
              <a:rPr sz="900" spc="15" dirty="0">
                <a:solidFill>
                  <a:srgbClr val="EBB420"/>
                </a:solidFill>
                <a:latin typeface="Lucida Sans Unicode"/>
                <a:cs typeface="Lucida Sans Unicode"/>
              </a:rPr>
              <a:t>И</a:t>
            </a:r>
            <a:r>
              <a:rPr sz="900" spc="60" dirty="0">
                <a:solidFill>
                  <a:srgbClr val="EBB420"/>
                </a:solidFill>
                <a:latin typeface="Lucida Sans Unicode"/>
                <a:cs typeface="Lucida Sans Unicode"/>
              </a:rPr>
              <a:t>М</a:t>
            </a:r>
            <a:r>
              <a:rPr sz="900" spc="40" dirty="0">
                <a:solidFill>
                  <a:srgbClr val="EBB420"/>
                </a:solidFill>
                <a:latin typeface="Lucida Sans Unicode"/>
                <a:cs typeface="Lucida Sans Unicode"/>
              </a:rPr>
              <a:t>Е</a:t>
            </a:r>
            <a:r>
              <a:rPr sz="900" spc="-15" dirty="0">
                <a:solidFill>
                  <a:srgbClr val="EBB420"/>
                </a:solidFill>
                <a:latin typeface="Lucida Sans Unicode"/>
                <a:cs typeface="Lucida Sans Unicode"/>
              </a:rPr>
              <a:t>Д</a:t>
            </a:r>
            <a:r>
              <a:rPr sz="900" spc="15" dirty="0">
                <a:solidFill>
                  <a:srgbClr val="EBB420"/>
                </a:solidFill>
                <a:latin typeface="Lucida Sans Unicode"/>
                <a:cs typeface="Lucida Sans Unicode"/>
              </a:rPr>
              <a:t>ИЙ</a:t>
            </a:r>
            <a:r>
              <a:rPr sz="900" spc="20" dirty="0">
                <a:solidFill>
                  <a:srgbClr val="EBB420"/>
                </a:solidFill>
                <a:latin typeface="Lucida Sans Unicode"/>
                <a:cs typeface="Lucida Sans Unicode"/>
              </a:rPr>
              <a:t>Н</a:t>
            </a:r>
            <a:r>
              <a:rPr sz="900" spc="70" dirty="0">
                <a:solidFill>
                  <a:srgbClr val="EBB420"/>
                </a:solidFill>
                <a:latin typeface="Lucida Sans Unicode"/>
                <a:cs typeface="Lucida Sans Unicode"/>
              </a:rPr>
              <a:t>Ы</a:t>
            </a:r>
            <a:r>
              <a:rPr sz="900" spc="80" dirty="0">
                <a:solidFill>
                  <a:srgbClr val="EBB420"/>
                </a:solidFill>
                <a:latin typeface="Lucida Sans Unicode"/>
                <a:cs typeface="Lucida Sans Unicode"/>
              </a:rPr>
              <a:t>Е  </a:t>
            </a:r>
            <a:r>
              <a:rPr sz="900" spc="75" dirty="0">
                <a:solidFill>
                  <a:srgbClr val="EBB420"/>
                </a:solidFill>
                <a:latin typeface="Lucida Sans Unicode"/>
                <a:cs typeface="Lucida Sans Unicode"/>
              </a:rPr>
              <a:t>ВЫСТАВКИ</a:t>
            </a:r>
            <a:endParaRPr sz="900">
              <a:latin typeface="Lucida Sans Unicode"/>
              <a:cs typeface="Lucida Sans Unicode"/>
            </a:endParaRPr>
          </a:p>
        </p:txBody>
      </p:sp>
      <p:pic>
        <p:nvPicPr>
          <p:cNvPr id="28" name="object 2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776491" y="1652090"/>
            <a:ext cx="76200" cy="1118100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6256185" y="1610359"/>
            <a:ext cx="1158240" cy="431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5080">
              <a:lnSpc>
                <a:spcPct val="97800"/>
              </a:lnSpc>
              <a:spcBef>
                <a:spcPts val="120"/>
              </a:spcBef>
            </a:pPr>
            <a:r>
              <a:rPr sz="900" spc="55" dirty="0">
                <a:solidFill>
                  <a:srgbClr val="F57E59"/>
                </a:solidFill>
                <a:latin typeface="Lucida Sans Unicode"/>
                <a:cs typeface="Lucida Sans Unicode"/>
              </a:rPr>
              <a:t>МЕРОПРИЯТИЯ </a:t>
            </a:r>
            <a:r>
              <a:rPr sz="900" spc="60" dirty="0">
                <a:solidFill>
                  <a:srgbClr val="F57E59"/>
                </a:solidFill>
                <a:latin typeface="Lucida Sans Unicode"/>
                <a:cs typeface="Lucida Sans Unicode"/>
              </a:rPr>
              <a:t> </a:t>
            </a:r>
            <a:r>
              <a:rPr sz="900" spc="65" dirty="0">
                <a:solidFill>
                  <a:srgbClr val="F57E59"/>
                </a:solidFill>
                <a:latin typeface="Lucida Sans Unicode"/>
                <a:cs typeface="Lucida Sans Unicode"/>
              </a:rPr>
              <a:t>П</a:t>
            </a:r>
            <a:r>
              <a:rPr sz="900" spc="45" dirty="0">
                <a:solidFill>
                  <a:srgbClr val="F57E59"/>
                </a:solidFill>
                <a:latin typeface="Lucida Sans Unicode"/>
                <a:cs typeface="Lucida Sans Unicode"/>
              </a:rPr>
              <a:t>Р</a:t>
            </a:r>
            <a:r>
              <a:rPr sz="900" spc="60" dirty="0">
                <a:solidFill>
                  <a:srgbClr val="F57E59"/>
                </a:solidFill>
                <a:latin typeface="Lucida Sans Unicode"/>
                <a:cs typeface="Lucida Sans Unicode"/>
              </a:rPr>
              <a:t>О</a:t>
            </a:r>
            <a:r>
              <a:rPr sz="900" spc="185" dirty="0">
                <a:solidFill>
                  <a:srgbClr val="F57E59"/>
                </a:solidFill>
                <a:latin typeface="Lucida Sans Unicode"/>
                <a:cs typeface="Lucida Sans Unicode"/>
              </a:rPr>
              <a:t>Ф</a:t>
            </a:r>
            <a:r>
              <a:rPr sz="900" spc="110" dirty="0">
                <a:solidFill>
                  <a:srgbClr val="F57E59"/>
                </a:solidFill>
                <a:latin typeface="Lucida Sans Unicode"/>
                <a:cs typeface="Lucida Sans Unicode"/>
              </a:rPr>
              <a:t>Е</a:t>
            </a:r>
            <a:r>
              <a:rPr sz="900" spc="35" dirty="0">
                <a:solidFill>
                  <a:srgbClr val="F57E59"/>
                </a:solidFill>
                <a:latin typeface="Lucida Sans Unicode"/>
                <a:cs typeface="Lucida Sans Unicode"/>
              </a:rPr>
              <a:t>СС</a:t>
            </a:r>
            <a:r>
              <a:rPr sz="900" spc="15" dirty="0">
                <a:solidFill>
                  <a:srgbClr val="F57E59"/>
                </a:solidFill>
                <a:latin typeface="Lucida Sans Unicode"/>
                <a:cs typeface="Lucida Sans Unicode"/>
              </a:rPr>
              <a:t>И</a:t>
            </a:r>
            <a:r>
              <a:rPr sz="900" spc="60" dirty="0">
                <a:solidFill>
                  <a:srgbClr val="F57E59"/>
                </a:solidFill>
                <a:latin typeface="Lucida Sans Unicode"/>
                <a:cs typeface="Lucida Sans Unicode"/>
              </a:rPr>
              <a:t>О</a:t>
            </a:r>
            <a:r>
              <a:rPr sz="900" spc="20" dirty="0">
                <a:solidFill>
                  <a:srgbClr val="F57E59"/>
                </a:solidFill>
                <a:latin typeface="Lucida Sans Unicode"/>
                <a:cs typeface="Lucida Sans Unicode"/>
              </a:rPr>
              <a:t>Н</a:t>
            </a:r>
            <a:r>
              <a:rPr sz="900" spc="90" dirty="0">
                <a:solidFill>
                  <a:srgbClr val="F57E59"/>
                </a:solidFill>
                <a:latin typeface="Lucida Sans Unicode"/>
                <a:cs typeface="Lucida Sans Unicode"/>
              </a:rPr>
              <a:t>А</a:t>
            </a:r>
            <a:r>
              <a:rPr sz="900" spc="50" dirty="0">
                <a:solidFill>
                  <a:srgbClr val="F57E59"/>
                </a:solidFill>
                <a:latin typeface="Lucida Sans Unicode"/>
                <a:cs typeface="Lucida Sans Unicode"/>
              </a:rPr>
              <a:t>Л</a:t>
            </a:r>
            <a:r>
              <a:rPr sz="900" spc="65" dirty="0">
                <a:solidFill>
                  <a:srgbClr val="F57E59"/>
                </a:solidFill>
                <a:latin typeface="Lucida Sans Unicode"/>
                <a:cs typeface="Lucida Sans Unicode"/>
              </a:rPr>
              <a:t>Ь  </a:t>
            </a:r>
            <a:r>
              <a:rPr sz="900" spc="50" dirty="0">
                <a:solidFill>
                  <a:srgbClr val="F57E59"/>
                </a:solidFill>
                <a:latin typeface="Lucida Sans Unicode"/>
                <a:cs typeface="Lucida Sans Unicode"/>
              </a:rPr>
              <a:t>НОГО</a:t>
            </a:r>
            <a:r>
              <a:rPr sz="900" spc="-25" dirty="0">
                <a:solidFill>
                  <a:srgbClr val="F57E59"/>
                </a:solidFill>
                <a:latin typeface="Lucida Sans Unicode"/>
                <a:cs typeface="Lucida Sans Unicode"/>
              </a:rPr>
              <a:t> </a:t>
            </a:r>
            <a:r>
              <a:rPr sz="900" spc="90" dirty="0">
                <a:solidFill>
                  <a:srgbClr val="F57E59"/>
                </a:solidFill>
                <a:latin typeface="Lucida Sans Unicode"/>
                <a:cs typeface="Lucida Sans Unicode"/>
              </a:rPr>
              <a:t>ВЫБОРА</a:t>
            </a:r>
            <a:endParaRPr sz="900">
              <a:latin typeface="Lucida Sans Unicode"/>
              <a:cs typeface="Lucida Sans Unicode"/>
            </a:endParaRPr>
          </a:p>
        </p:txBody>
      </p:sp>
      <p:pic>
        <p:nvPicPr>
          <p:cNvPr id="30" name="object 3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153092" y="1652090"/>
            <a:ext cx="76200" cy="1118100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7604566" y="1610359"/>
            <a:ext cx="1109345" cy="431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5080">
              <a:lnSpc>
                <a:spcPct val="97800"/>
              </a:lnSpc>
              <a:spcBef>
                <a:spcPts val="120"/>
              </a:spcBef>
            </a:pPr>
            <a:r>
              <a:rPr sz="900" spc="65" dirty="0">
                <a:solidFill>
                  <a:srgbClr val="FA7EAC"/>
                </a:solidFill>
                <a:latin typeface="Lucida Sans Unicode"/>
                <a:cs typeface="Lucida Sans Unicode"/>
              </a:rPr>
              <a:t>УГЛУБЛЕННАЯ </a:t>
            </a:r>
            <a:r>
              <a:rPr sz="900" spc="25" dirty="0">
                <a:solidFill>
                  <a:srgbClr val="FA7EAC"/>
                </a:solidFill>
                <a:latin typeface="Lucida Sans Unicode"/>
                <a:cs typeface="Lucida Sans Unicode"/>
              </a:rPr>
              <a:t>И </a:t>
            </a:r>
            <a:r>
              <a:rPr sz="900" spc="-270" dirty="0">
                <a:solidFill>
                  <a:srgbClr val="FA7EAC"/>
                </a:solidFill>
                <a:latin typeface="Lucida Sans Unicode"/>
                <a:cs typeface="Lucida Sans Unicode"/>
              </a:rPr>
              <a:t> </a:t>
            </a:r>
            <a:r>
              <a:rPr sz="900" spc="65" dirty="0">
                <a:solidFill>
                  <a:srgbClr val="FA7EAC"/>
                </a:solidFill>
                <a:latin typeface="Lucida Sans Unicode"/>
                <a:cs typeface="Lucida Sans Unicode"/>
              </a:rPr>
              <a:t>СР</a:t>
            </a:r>
            <a:r>
              <a:rPr sz="900" spc="90" dirty="0">
                <a:solidFill>
                  <a:srgbClr val="FA7EAC"/>
                </a:solidFill>
                <a:latin typeface="Lucida Sans Unicode"/>
                <a:cs typeface="Lucida Sans Unicode"/>
              </a:rPr>
              <a:t>А</a:t>
            </a:r>
            <a:r>
              <a:rPr sz="900" spc="130" dirty="0">
                <a:solidFill>
                  <a:srgbClr val="FA7EAC"/>
                </a:solidFill>
                <a:latin typeface="Lucida Sans Unicode"/>
                <a:cs typeface="Lucida Sans Unicode"/>
              </a:rPr>
              <a:t>В</a:t>
            </a:r>
            <a:r>
              <a:rPr sz="900" spc="20" dirty="0">
                <a:solidFill>
                  <a:srgbClr val="FA7EAC"/>
                </a:solidFill>
                <a:latin typeface="Lucida Sans Unicode"/>
                <a:cs typeface="Lucida Sans Unicode"/>
              </a:rPr>
              <a:t>Н</a:t>
            </a:r>
            <a:r>
              <a:rPr sz="900" spc="15" dirty="0">
                <a:solidFill>
                  <a:srgbClr val="FA7EAC"/>
                </a:solidFill>
                <a:latin typeface="Lucida Sans Unicode"/>
                <a:cs typeface="Lucida Sans Unicode"/>
              </a:rPr>
              <a:t>И</a:t>
            </a:r>
            <a:r>
              <a:rPr sz="900" spc="10" dirty="0">
                <a:solidFill>
                  <a:srgbClr val="FA7EAC"/>
                </a:solidFill>
                <a:latin typeface="Lucida Sans Unicode"/>
                <a:cs typeface="Lucida Sans Unicode"/>
              </a:rPr>
              <a:t>Т</a:t>
            </a:r>
            <a:r>
              <a:rPr sz="900" spc="110" dirty="0">
                <a:solidFill>
                  <a:srgbClr val="FA7EAC"/>
                </a:solidFill>
                <a:latin typeface="Lucida Sans Unicode"/>
                <a:cs typeface="Lucida Sans Unicode"/>
              </a:rPr>
              <a:t>Е</a:t>
            </a:r>
            <a:r>
              <a:rPr sz="900" spc="50" dirty="0">
                <a:solidFill>
                  <a:srgbClr val="FA7EAC"/>
                </a:solidFill>
                <a:latin typeface="Lucida Sans Unicode"/>
                <a:cs typeface="Lucida Sans Unicode"/>
              </a:rPr>
              <a:t>Л</a:t>
            </a:r>
            <a:r>
              <a:rPr sz="900" spc="85" dirty="0">
                <a:solidFill>
                  <a:srgbClr val="FA7EAC"/>
                </a:solidFill>
                <a:latin typeface="Lucida Sans Unicode"/>
                <a:cs typeface="Lucida Sans Unicode"/>
              </a:rPr>
              <a:t>Ь</a:t>
            </a:r>
            <a:r>
              <a:rPr sz="900" spc="20" dirty="0">
                <a:solidFill>
                  <a:srgbClr val="FA7EAC"/>
                </a:solidFill>
                <a:latin typeface="Lucida Sans Unicode"/>
                <a:cs typeface="Lucida Sans Unicode"/>
              </a:rPr>
              <a:t>Н</a:t>
            </a:r>
            <a:r>
              <a:rPr sz="900" spc="90" dirty="0">
                <a:solidFill>
                  <a:srgbClr val="FA7EAC"/>
                </a:solidFill>
                <a:latin typeface="Lucida Sans Unicode"/>
                <a:cs typeface="Lucida Sans Unicode"/>
              </a:rPr>
              <a:t>А</a:t>
            </a:r>
            <a:r>
              <a:rPr sz="900" spc="60" dirty="0">
                <a:solidFill>
                  <a:srgbClr val="FA7EAC"/>
                </a:solidFill>
                <a:latin typeface="Lucida Sans Unicode"/>
                <a:cs typeface="Lucida Sans Unicode"/>
              </a:rPr>
              <a:t>Я  </a:t>
            </a:r>
            <a:r>
              <a:rPr sz="900" spc="45" dirty="0">
                <a:solidFill>
                  <a:srgbClr val="FA7EAC"/>
                </a:solidFill>
                <a:latin typeface="Lucida Sans Unicode"/>
                <a:cs typeface="Lucida Sans Unicode"/>
              </a:rPr>
              <a:t>ДИАГНОСТИКА</a:t>
            </a:r>
            <a:endParaRPr sz="900">
              <a:latin typeface="Lucida Sans Unicode"/>
              <a:cs typeface="Lucida Sans Unicode"/>
            </a:endParaRPr>
          </a:p>
        </p:txBody>
      </p:sp>
      <p:pic>
        <p:nvPicPr>
          <p:cNvPr id="32" name="object 3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507376" y="1652090"/>
            <a:ext cx="76200" cy="1118100"/>
          </a:xfrm>
          <a:prstGeom prst="rect">
            <a:avLst/>
          </a:prstGeom>
        </p:spPr>
      </p:pic>
      <p:sp>
        <p:nvSpPr>
          <p:cNvPr id="33" name="object 33"/>
          <p:cNvSpPr txBox="1"/>
          <p:nvPr/>
        </p:nvSpPr>
        <p:spPr>
          <a:xfrm>
            <a:off x="9004294" y="1610359"/>
            <a:ext cx="781685" cy="43116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5080">
              <a:lnSpc>
                <a:spcPct val="97800"/>
              </a:lnSpc>
              <a:spcBef>
                <a:spcPts val="120"/>
              </a:spcBef>
            </a:pPr>
            <a:r>
              <a:rPr sz="900" spc="60" dirty="0">
                <a:solidFill>
                  <a:srgbClr val="C178DD"/>
                </a:solidFill>
                <a:latin typeface="Lucida Sans Unicode"/>
                <a:cs typeface="Lucida Sans Unicode"/>
              </a:rPr>
              <a:t>ИТОГОВЫЕ </a:t>
            </a:r>
            <a:r>
              <a:rPr sz="900" spc="65" dirty="0">
                <a:solidFill>
                  <a:srgbClr val="C178DD"/>
                </a:solidFill>
                <a:latin typeface="Lucida Sans Unicode"/>
                <a:cs typeface="Lucida Sans Unicode"/>
              </a:rPr>
              <a:t> </a:t>
            </a:r>
            <a:r>
              <a:rPr sz="900" spc="70" dirty="0">
                <a:solidFill>
                  <a:srgbClr val="C178DD"/>
                </a:solidFill>
                <a:latin typeface="Lucida Sans Unicode"/>
                <a:cs typeface="Lucida Sans Unicode"/>
              </a:rPr>
              <a:t>УРОКИ </a:t>
            </a:r>
            <a:r>
              <a:rPr sz="900" spc="140" dirty="0">
                <a:solidFill>
                  <a:srgbClr val="C178DD"/>
                </a:solidFill>
                <a:latin typeface="Trebuchet MS"/>
                <a:cs typeface="Trebuchet MS"/>
              </a:rPr>
              <a:t>– </a:t>
            </a:r>
            <a:r>
              <a:rPr sz="900" spc="145" dirty="0">
                <a:solidFill>
                  <a:srgbClr val="C178DD"/>
                </a:solidFill>
                <a:latin typeface="Trebuchet MS"/>
                <a:cs typeface="Trebuchet MS"/>
              </a:rPr>
              <a:t> </a:t>
            </a:r>
            <a:r>
              <a:rPr sz="900" spc="100" dirty="0">
                <a:solidFill>
                  <a:srgbClr val="C178DD"/>
                </a:solidFill>
                <a:latin typeface="Lucida Sans Unicode"/>
                <a:cs typeface="Lucida Sans Unicode"/>
              </a:rPr>
              <a:t>РЕ</a:t>
            </a:r>
            <a:r>
              <a:rPr sz="900" spc="185" dirty="0">
                <a:solidFill>
                  <a:srgbClr val="C178DD"/>
                </a:solidFill>
                <a:latin typeface="Lucida Sans Unicode"/>
                <a:cs typeface="Lucida Sans Unicode"/>
              </a:rPr>
              <a:t>Ф</a:t>
            </a:r>
            <a:r>
              <a:rPr sz="900" spc="50" dirty="0">
                <a:solidFill>
                  <a:srgbClr val="C178DD"/>
                </a:solidFill>
                <a:latin typeface="Lucida Sans Unicode"/>
                <a:cs typeface="Lucida Sans Unicode"/>
              </a:rPr>
              <a:t>Л</a:t>
            </a:r>
            <a:r>
              <a:rPr sz="900" spc="110" dirty="0">
                <a:solidFill>
                  <a:srgbClr val="C178DD"/>
                </a:solidFill>
                <a:latin typeface="Lucida Sans Unicode"/>
                <a:cs typeface="Lucida Sans Unicode"/>
              </a:rPr>
              <a:t>ЕК</a:t>
            </a:r>
            <a:r>
              <a:rPr sz="900" spc="35" dirty="0">
                <a:solidFill>
                  <a:srgbClr val="C178DD"/>
                </a:solidFill>
                <a:latin typeface="Lucida Sans Unicode"/>
                <a:cs typeface="Lucida Sans Unicode"/>
              </a:rPr>
              <a:t>С</a:t>
            </a:r>
            <a:r>
              <a:rPr sz="900" spc="15" dirty="0">
                <a:solidFill>
                  <a:srgbClr val="C178DD"/>
                </a:solidFill>
                <a:latin typeface="Lucida Sans Unicode"/>
                <a:cs typeface="Lucida Sans Unicode"/>
              </a:rPr>
              <a:t>И</a:t>
            </a:r>
            <a:r>
              <a:rPr sz="900" spc="90" dirty="0">
                <a:solidFill>
                  <a:srgbClr val="C178DD"/>
                </a:solidFill>
                <a:latin typeface="Lucida Sans Unicode"/>
                <a:cs typeface="Lucida Sans Unicode"/>
              </a:rPr>
              <a:t>Я</a:t>
            </a:r>
            <a:endParaRPr sz="900">
              <a:latin typeface="Lucida Sans Unicode"/>
              <a:cs typeface="Lucida Sans Unicode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2082493" y="1652090"/>
            <a:ext cx="6891655" cy="1710055"/>
            <a:chOff x="2082493" y="1652090"/>
            <a:chExt cx="6891655" cy="1710055"/>
          </a:xfrm>
        </p:grpSpPr>
        <p:pic>
          <p:nvPicPr>
            <p:cNvPr id="35" name="object 3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082493" y="2151678"/>
              <a:ext cx="1210226" cy="121022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235236" y="2304421"/>
              <a:ext cx="904740" cy="90474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897663" y="1652090"/>
              <a:ext cx="76200" cy="1118100"/>
            </a:xfrm>
            <a:prstGeom prst="rect">
              <a:avLst/>
            </a:prstGeom>
          </p:spPr>
        </p:pic>
      </p:grpSp>
      <p:sp>
        <p:nvSpPr>
          <p:cNvPr id="38" name="object 38"/>
          <p:cNvSpPr txBox="1"/>
          <p:nvPr/>
        </p:nvSpPr>
        <p:spPr>
          <a:xfrm>
            <a:off x="2297766" y="2801620"/>
            <a:ext cx="76073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55" dirty="0">
                <a:solidFill>
                  <a:srgbClr val="767171"/>
                </a:solidFill>
                <a:latin typeface="Trebuchet MS"/>
                <a:cs typeface="Trebuchet MS"/>
              </a:rPr>
              <a:t>Увлекаюсь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2554223" y="2162943"/>
            <a:ext cx="2112010" cy="1210310"/>
            <a:chOff x="2554223" y="2162943"/>
            <a:chExt cx="2112010" cy="1210310"/>
          </a:xfrm>
        </p:grpSpPr>
        <p:pic>
          <p:nvPicPr>
            <p:cNvPr id="40" name="object 4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554223" y="2487168"/>
              <a:ext cx="268224" cy="26517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455878" y="2162943"/>
              <a:ext cx="1210223" cy="1210224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580344" y="2296157"/>
              <a:ext cx="958222" cy="958225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877055" y="2468879"/>
              <a:ext cx="323088" cy="323088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360152" y="3823853"/>
            <a:ext cx="203200" cy="42862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530"/>
              </a:lnSpc>
            </a:pPr>
            <a:r>
              <a:rPr sz="1400" spc="-5" dirty="0">
                <a:solidFill>
                  <a:srgbClr val="7F7F7F"/>
                </a:solidFill>
                <a:latin typeface="Lucida Sans Unicode"/>
                <a:cs typeface="Lucida Sans Unicode"/>
              </a:rPr>
              <a:t>2021</a:t>
            </a:r>
            <a:endParaRPr sz="1400">
              <a:latin typeface="Lucida Sans Unicode"/>
              <a:cs typeface="Lucida Sans Unicode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74377" y="5336311"/>
            <a:ext cx="381000" cy="488950"/>
          </a:xfrm>
          <a:prstGeom prst="rect">
            <a:avLst/>
          </a:prstGeom>
        </p:spPr>
        <p:txBody>
          <a:bodyPr vert="vert270" wrap="square" lIns="0" tIns="15875" rIns="0" bIns="0" rtlCol="0">
            <a:spAutoFit/>
          </a:bodyPr>
          <a:lstStyle/>
          <a:p>
            <a:pPr marL="12700" marR="5080" indent="2540">
              <a:lnSpc>
                <a:spcPts val="1400"/>
              </a:lnSpc>
              <a:spcBef>
                <a:spcPts val="125"/>
              </a:spcBef>
            </a:pPr>
            <a:r>
              <a:rPr sz="1400" b="1" spc="-10" dirty="0">
                <a:solidFill>
                  <a:srgbClr val="00B050"/>
                </a:solidFill>
                <a:latin typeface="Trebuchet MS"/>
                <a:cs typeface="Trebuchet MS"/>
              </a:rPr>
              <a:t>N</a:t>
            </a:r>
            <a:r>
              <a:rPr sz="1400" b="1" spc="-5" dirty="0">
                <a:solidFill>
                  <a:srgbClr val="00B050"/>
                </a:solidFill>
                <a:latin typeface="Trebuchet MS"/>
                <a:cs typeface="Trebuchet MS"/>
              </a:rPr>
              <a:t>E</a:t>
            </a:r>
            <a:r>
              <a:rPr sz="1400" b="1" dirty="0">
                <a:solidFill>
                  <a:srgbClr val="00B050"/>
                </a:solidFill>
                <a:latin typeface="Trebuchet MS"/>
                <a:cs typeface="Trebuchet MS"/>
              </a:rPr>
              <a:t>W  2022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46" name="object 46"/>
          <p:cNvSpPr txBox="1">
            <a:spLocks noGrp="1"/>
          </p:cNvSpPr>
          <p:nvPr>
            <p:ph type="title"/>
          </p:nvPr>
        </p:nvSpPr>
        <p:spPr>
          <a:xfrm>
            <a:off x="625534" y="314451"/>
            <a:ext cx="6823075" cy="1144270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12700" marR="5080">
              <a:lnSpc>
                <a:spcPts val="4010"/>
              </a:lnSpc>
              <a:spcBef>
                <a:spcPts val="890"/>
              </a:spcBef>
            </a:pPr>
            <a:r>
              <a:rPr spc="170" dirty="0"/>
              <a:t>Развитие</a:t>
            </a:r>
            <a:r>
              <a:rPr spc="-25" dirty="0"/>
              <a:t> </a:t>
            </a:r>
            <a:r>
              <a:rPr spc="220" dirty="0"/>
              <a:t>проекта</a:t>
            </a:r>
            <a:r>
              <a:rPr spc="-30" dirty="0"/>
              <a:t> </a:t>
            </a:r>
            <a:r>
              <a:rPr spc="185" dirty="0"/>
              <a:t>«Билет </a:t>
            </a:r>
            <a:r>
              <a:rPr spc="-1190" dirty="0"/>
              <a:t> </a:t>
            </a:r>
            <a:r>
              <a:rPr spc="220" dirty="0"/>
              <a:t>в</a:t>
            </a:r>
            <a:r>
              <a:rPr spc="-25" dirty="0"/>
              <a:t> </a:t>
            </a:r>
            <a:r>
              <a:rPr spc="229" dirty="0"/>
              <a:t>будущее»</a:t>
            </a:r>
            <a:r>
              <a:rPr spc="-25" dirty="0"/>
              <a:t> </a:t>
            </a:r>
            <a:r>
              <a:rPr spc="220" dirty="0"/>
              <a:t>в</a:t>
            </a:r>
            <a:r>
              <a:rPr spc="-20" dirty="0"/>
              <a:t> </a:t>
            </a:r>
            <a:r>
              <a:rPr spc="250" dirty="0"/>
              <a:t>2022</a:t>
            </a:r>
            <a:r>
              <a:rPr spc="-25" dirty="0"/>
              <a:t> </a:t>
            </a:r>
            <a:r>
              <a:rPr spc="180" dirty="0"/>
              <a:t>году</a:t>
            </a:r>
          </a:p>
        </p:txBody>
      </p:sp>
      <p:grpSp>
        <p:nvGrpSpPr>
          <p:cNvPr id="47" name="object 47"/>
          <p:cNvGrpSpPr/>
          <p:nvPr/>
        </p:nvGrpSpPr>
        <p:grpSpPr>
          <a:xfrm>
            <a:off x="658812" y="6268718"/>
            <a:ext cx="10882630" cy="72390"/>
            <a:chOff x="658812" y="6268718"/>
            <a:chExt cx="10882630" cy="72390"/>
          </a:xfrm>
        </p:grpSpPr>
        <p:pic>
          <p:nvPicPr>
            <p:cNvPr id="48" name="object 4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58812" y="6268718"/>
              <a:ext cx="1331999" cy="7199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021795" y="6268720"/>
              <a:ext cx="1332000" cy="71999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384778" y="6268718"/>
              <a:ext cx="1332000" cy="7199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753081" y="6268718"/>
              <a:ext cx="1332000" cy="71999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479027" y="6268718"/>
              <a:ext cx="1331998" cy="7199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119186" y="6268718"/>
              <a:ext cx="1331998" cy="71999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838868" y="6268718"/>
              <a:ext cx="1331998" cy="71999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0209069" y="6268718"/>
              <a:ext cx="1332000" cy="71999"/>
            </a:xfrm>
            <a:prstGeom prst="rect">
              <a:avLst/>
            </a:prstGeom>
          </p:spPr>
        </p:pic>
      </p:grpSp>
      <p:grpSp>
        <p:nvGrpSpPr>
          <p:cNvPr id="56" name="object 56"/>
          <p:cNvGrpSpPr/>
          <p:nvPr/>
        </p:nvGrpSpPr>
        <p:grpSpPr>
          <a:xfrm>
            <a:off x="1198392" y="4634273"/>
            <a:ext cx="206375" cy="206375"/>
            <a:chOff x="1198392" y="4634273"/>
            <a:chExt cx="206375" cy="206375"/>
          </a:xfrm>
        </p:grpSpPr>
        <p:pic>
          <p:nvPicPr>
            <p:cNvPr id="57" name="object 5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242848" y="4678988"/>
              <a:ext cx="124607" cy="124607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198392" y="4634273"/>
              <a:ext cx="205775" cy="205775"/>
            </a:xfrm>
            <a:prstGeom prst="rect">
              <a:avLst/>
            </a:prstGeom>
          </p:spPr>
        </p:pic>
      </p:grpSp>
      <p:grpSp>
        <p:nvGrpSpPr>
          <p:cNvPr id="59" name="object 59"/>
          <p:cNvGrpSpPr/>
          <p:nvPr/>
        </p:nvGrpSpPr>
        <p:grpSpPr>
          <a:xfrm>
            <a:off x="3919196" y="4634273"/>
            <a:ext cx="206375" cy="206375"/>
            <a:chOff x="3919196" y="4634273"/>
            <a:chExt cx="206375" cy="206375"/>
          </a:xfrm>
        </p:grpSpPr>
        <p:pic>
          <p:nvPicPr>
            <p:cNvPr id="60" name="object 6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963652" y="4678988"/>
              <a:ext cx="124607" cy="124607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3919196" y="4634273"/>
              <a:ext cx="205775" cy="205775"/>
            </a:xfrm>
            <a:prstGeom prst="rect">
              <a:avLst/>
            </a:prstGeom>
          </p:spPr>
        </p:pic>
      </p:grpSp>
      <p:grpSp>
        <p:nvGrpSpPr>
          <p:cNvPr id="62" name="object 62"/>
          <p:cNvGrpSpPr/>
          <p:nvPr/>
        </p:nvGrpSpPr>
        <p:grpSpPr>
          <a:xfrm>
            <a:off x="5316193" y="4634273"/>
            <a:ext cx="206375" cy="206375"/>
            <a:chOff x="5316193" y="4634273"/>
            <a:chExt cx="206375" cy="206375"/>
          </a:xfrm>
        </p:grpSpPr>
        <p:pic>
          <p:nvPicPr>
            <p:cNvPr id="63" name="object 6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360649" y="4678988"/>
              <a:ext cx="124607" cy="124607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5316193" y="4634273"/>
              <a:ext cx="205775" cy="205775"/>
            </a:xfrm>
            <a:prstGeom prst="rect">
              <a:avLst/>
            </a:prstGeom>
          </p:spPr>
        </p:pic>
      </p:grpSp>
      <p:grpSp>
        <p:nvGrpSpPr>
          <p:cNvPr id="65" name="object 65"/>
          <p:cNvGrpSpPr/>
          <p:nvPr/>
        </p:nvGrpSpPr>
        <p:grpSpPr>
          <a:xfrm>
            <a:off x="6682298" y="4634273"/>
            <a:ext cx="206375" cy="206375"/>
            <a:chOff x="6682298" y="4634273"/>
            <a:chExt cx="206375" cy="206375"/>
          </a:xfrm>
        </p:grpSpPr>
        <p:pic>
          <p:nvPicPr>
            <p:cNvPr id="66" name="object 6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726753" y="4678988"/>
              <a:ext cx="124607" cy="124607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6682298" y="4634273"/>
              <a:ext cx="205775" cy="205775"/>
            </a:xfrm>
            <a:prstGeom prst="rect">
              <a:avLst/>
            </a:prstGeom>
          </p:spPr>
        </p:pic>
      </p:grpSp>
      <p:grpSp>
        <p:nvGrpSpPr>
          <p:cNvPr id="68" name="object 68"/>
          <p:cNvGrpSpPr/>
          <p:nvPr/>
        </p:nvGrpSpPr>
        <p:grpSpPr>
          <a:xfrm>
            <a:off x="10758833" y="4634273"/>
            <a:ext cx="206375" cy="206375"/>
            <a:chOff x="10758833" y="4634273"/>
            <a:chExt cx="206375" cy="206375"/>
          </a:xfrm>
        </p:grpSpPr>
        <p:pic>
          <p:nvPicPr>
            <p:cNvPr id="69" name="object 6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0803289" y="4678988"/>
              <a:ext cx="124607" cy="124607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0758833" y="4634273"/>
              <a:ext cx="205775" cy="205775"/>
            </a:xfrm>
            <a:prstGeom prst="rect">
              <a:avLst/>
            </a:prstGeom>
          </p:spPr>
        </p:pic>
      </p:grpSp>
      <p:sp>
        <p:nvSpPr>
          <p:cNvPr id="71" name="object 71"/>
          <p:cNvSpPr txBox="1"/>
          <p:nvPr/>
        </p:nvSpPr>
        <p:spPr>
          <a:xfrm>
            <a:off x="3740612" y="2795523"/>
            <a:ext cx="643890" cy="30289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66370" marR="5080" indent="-154305">
              <a:lnSpc>
                <a:spcPts val="980"/>
              </a:lnSpc>
              <a:spcBef>
                <a:spcPts val="315"/>
              </a:spcBef>
            </a:pPr>
            <a:r>
              <a:rPr sz="1000" b="1" spc="85" dirty="0">
                <a:solidFill>
                  <a:srgbClr val="767171"/>
                </a:solidFill>
                <a:latin typeface="Trebuchet MS"/>
                <a:cs typeface="Trebuchet MS"/>
              </a:rPr>
              <a:t>По</a:t>
            </a:r>
            <a:r>
              <a:rPr sz="1000" b="1" spc="25" dirty="0">
                <a:solidFill>
                  <a:srgbClr val="767171"/>
                </a:solidFill>
                <a:latin typeface="Trebuchet MS"/>
                <a:cs typeface="Trebuchet MS"/>
              </a:rPr>
              <a:t>н</a:t>
            </a:r>
            <a:r>
              <a:rPr sz="1000" b="1" spc="30" dirty="0">
                <a:solidFill>
                  <a:srgbClr val="767171"/>
                </a:solidFill>
                <a:latin typeface="Trebuchet MS"/>
                <a:cs typeface="Trebuchet MS"/>
              </a:rPr>
              <a:t>и</a:t>
            </a:r>
            <a:r>
              <a:rPr sz="1000" b="1" spc="15" dirty="0">
                <a:solidFill>
                  <a:srgbClr val="767171"/>
                </a:solidFill>
                <a:latin typeface="Trebuchet MS"/>
                <a:cs typeface="Trebuchet MS"/>
              </a:rPr>
              <a:t>м</a:t>
            </a:r>
            <a:r>
              <a:rPr sz="1000" b="1" spc="50" dirty="0">
                <a:solidFill>
                  <a:srgbClr val="767171"/>
                </a:solidFill>
                <a:latin typeface="Trebuchet MS"/>
                <a:cs typeface="Trebuchet MS"/>
              </a:rPr>
              <a:t>а</a:t>
            </a:r>
            <a:r>
              <a:rPr sz="1000" b="1" spc="60" dirty="0">
                <a:solidFill>
                  <a:srgbClr val="767171"/>
                </a:solidFill>
                <a:latin typeface="Trebuchet MS"/>
                <a:cs typeface="Trebuchet MS"/>
              </a:rPr>
              <a:t>ю  </a:t>
            </a:r>
            <a:r>
              <a:rPr sz="1000" b="1" spc="50" dirty="0">
                <a:solidFill>
                  <a:srgbClr val="767171"/>
                </a:solidFill>
                <a:latin typeface="Trebuchet MS"/>
                <a:cs typeface="Trebuchet MS"/>
              </a:rPr>
              <a:t>себя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4802405" y="2170156"/>
            <a:ext cx="1210310" cy="1210310"/>
            <a:chOff x="4802405" y="2170156"/>
            <a:chExt cx="1210310" cy="1210310"/>
          </a:xfrm>
        </p:grpSpPr>
        <p:pic>
          <p:nvPicPr>
            <p:cNvPr id="73" name="object 7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802405" y="2170156"/>
              <a:ext cx="1210224" cy="1210224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933470" y="2296157"/>
              <a:ext cx="957229" cy="958225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233416" y="2401823"/>
              <a:ext cx="368808" cy="368808"/>
            </a:xfrm>
            <a:prstGeom prst="rect">
              <a:avLst/>
            </a:prstGeom>
          </p:spPr>
        </p:pic>
      </p:grpSp>
      <p:sp>
        <p:nvSpPr>
          <p:cNvPr id="76" name="object 76"/>
          <p:cNvSpPr txBox="1"/>
          <p:nvPr/>
        </p:nvSpPr>
        <p:spPr>
          <a:xfrm>
            <a:off x="5024113" y="2746755"/>
            <a:ext cx="774700" cy="306070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 marR="5080" indent="161925">
              <a:lnSpc>
                <a:spcPts val="1010"/>
              </a:lnSpc>
              <a:spcBef>
                <a:spcPts val="290"/>
              </a:spcBef>
            </a:pPr>
            <a:r>
              <a:rPr sz="1000" b="1" spc="65" dirty="0">
                <a:solidFill>
                  <a:srgbClr val="767171"/>
                </a:solidFill>
                <a:latin typeface="Trebuchet MS"/>
                <a:cs typeface="Trebuchet MS"/>
              </a:rPr>
              <a:t>Узнаю </a:t>
            </a:r>
            <a:r>
              <a:rPr sz="1000" b="1" spc="70" dirty="0">
                <a:solidFill>
                  <a:srgbClr val="767171"/>
                </a:solidFill>
                <a:latin typeface="Trebuchet MS"/>
                <a:cs typeface="Trebuchet MS"/>
              </a:rPr>
              <a:t> </a:t>
            </a:r>
            <a:r>
              <a:rPr sz="1000" b="1" spc="35" dirty="0">
                <a:solidFill>
                  <a:srgbClr val="767171"/>
                </a:solidFill>
                <a:latin typeface="Trebuchet MS"/>
                <a:cs typeface="Trebuchet MS"/>
              </a:rPr>
              <a:t>п</a:t>
            </a:r>
            <a:r>
              <a:rPr sz="1000" b="1" spc="90" dirty="0">
                <a:solidFill>
                  <a:srgbClr val="767171"/>
                </a:solidFill>
                <a:latin typeface="Trebuchet MS"/>
                <a:cs typeface="Trebuchet MS"/>
              </a:rPr>
              <a:t>р</a:t>
            </a:r>
            <a:r>
              <a:rPr sz="1000" b="1" spc="85" dirty="0">
                <a:solidFill>
                  <a:srgbClr val="767171"/>
                </a:solidFill>
                <a:latin typeface="Trebuchet MS"/>
                <a:cs typeface="Trebuchet MS"/>
              </a:rPr>
              <a:t>о</a:t>
            </a:r>
            <a:r>
              <a:rPr sz="1000" b="1" spc="100" dirty="0">
                <a:solidFill>
                  <a:srgbClr val="767171"/>
                </a:solidFill>
                <a:latin typeface="Trebuchet MS"/>
                <a:cs typeface="Trebuchet MS"/>
              </a:rPr>
              <a:t>ф</a:t>
            </a:r>
            <a:r>
              <a:rPr sz="1000" b="1" spc="25" dirty="0">
                <a:solidFill>
                  <a:srgbClr val="767171"/>
                </a:solidFill>
                <a:latin typeface="Trebuchet MS"/>
                <a:cs typeface="Trebuchet MS"/>
              </a:rPr>
              <a:t>е</a:t>
            </a:r>
            <a:r>
              <a:rPr sz="1000" b="1" spc="50" dirty="0">
                <a:solidFill>
                  <a:srgbClr val="767171"/>
                </a:solidFill>
                <a:latin typeface="Trebuchet MS"/>
                <a:cs typeface="Trebuchet MS"/>
              </a:rPr>
              <a:t>сс</a:t>
            </a:r>
            <a:r>
              <a:rPr sz="1000" b="1" spc="30" dirty="0">
                <a:solidFill>
                  <a:srgbClr val="767171"/>
                </a:solidFill>
                <a:latin typeface="Trebuchet MS"/>
                <a:cs typeface="Trebuchet MS"/>
              </a:rPr>
              <a:t>ии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77" name="object 77"/>
          <p:cNvGrpSpPr/>
          <p:nvPr/>
        </p:nvGrpSpPr>
        <p:grpSpPr>
          <a:xfrm>
            <a:off x="10276677" y="2206420"/>
            <a:ext cx="1137920" cy="1137920"/>
            <a:chOff x="10276677" y="2206420"/>
            <a:chExt cx="1137920" cy="1137920"/>
          </a:xfrm>
        </p:grpSpPr>
        <p:pic>
          <p:nvPicPr>
            <p:cNvPr id="78" name="object 78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276677" y="2206420"/>
              <a:ext cx="1137701" cy="1137700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0383556" y="2314157"/>
              <a:ext cx="923942" cy="922225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10692384" y="2499359"/>
              <a:ext cx="307848" cy="307848"/>
            </a:xfrm>
            <a:prstGeom prst="rect">
              <a:avLst/>
            </a:prstGeom>
          </p:spPr>
        </p:pic>
      </p:grpSp>
      <p:sp>
        <p:nvSpPr>
          <p:cNvPr id="81" name="object 81"/>
          <p:cNvSpPr txBox="1"/>
          <p:nvPr/>
        </p:nvSpPr>
        <p:spPr>
          <a:xfrm>
            <a:off x="10477225" y="2813811"/>
            <a:ext cx="73723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85" dirty="0">
                <a:solidFill>
                  <a:srgbClr val="767171"/>
                </a:solidFill>
                <a:latin typeface="Trebuchet MS"/>
                <a:cs typeface="Trebuchet MS"/>
              </a:rPr>
              <a:t>Ан</a:t>
            </a:r>
            <a:r>
              <a:rPr sz="1000" b="1" spc="50" dirty="0">
                <a:solidFill>
                  <a:srgbClr val="767171"/>
                </a:solidFill>
                <a:latin typeface="Trebuchet MS"/>
                <a:cs typeface="Trebuchet MS"/>
              </a:rPr>
              <a:t>а</a:t>
            </a:r>
            <a:r>
              <a:rPr sz="1000" b="1" spc="20" dirty="0">
                <a:solidFill>
                  <a:srgbClr val="767171"/>
                </a:solidFill>
                <a:latin typeface="Trebuchet MS"/>
                <a:cs typeface="Trebuchet MS"/>
              </a:rPr>
              <a:t>л</a:t>
            </a:r>
            <a:r>
              <a:rPr sz="1000" b="1" spc="30" dirty="0">
                <a:solidFill>
                  <a:srgbClr val="767171"/>
                </a:solidFill>
                <a:latin typeface="Trebuchet MS"/>
                <a:cs typeface="Trebuchet MS"/>
              </a:rPr>
              <a:t>и</a:t>
            </a:r>
            <a:r>
              <a:rPr sz="1000" b="1" spc="10" dirty="0">
                <a:solidFill>
                  <a:srgbClr val="767171"/>
                </a:solidFill>
                <a:latin typeface="Trebuchet MS"/>
                <a:cs typeface="Trebuchet MS"/>
              </a:rPr>
              <a:t>т</a:t>
            </a:r>
            <a:r>
              <a:rPr sz="1000" b="1" spc="30" dirty="0">
                <a:solidFill>
                  <a:srgbClr val="767171"/>
                </a:solidFill>
                <a:latin typeface="Trebuchet MS"/>
                <a:cs typeface="Trebuchet MS"/>
              </a:rPr>
              <a:t>и</a:t>
            </a:r>
            <a:r>
              <a:rPr sz="1000" b="1" spc="65" dirty="0">
                <a:solidFill>
                  <a:srgbClr val="767171"/>
                </a:solidFill>
                <a:latin typeface="Trebuchet MS"/>
                <a:cs typeface="Trebuchet MS"/>
              </a:rPr>
              <a:t>к</a:t>
            </a:r>
            <a:r>
              <a:rPr sz="1000" b="1" spc="55" dirty="0">
                <a:solidFill>
                  <a:srgbClr val="767171"/>
                </a:solidFill>
                <a:latin typeface="Trebuchet MS"/>
                <a:cs typeface="Trebuchet MS"/>
              </a:rPr>
              <a:t>а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82" name="object 82"/>
          <p:cNvGrpSpPr/>
          <p:nvPr/>
        </p:nvGrpSpPr>
        <p:grpSpPr>
          <a:xfrm>
            <a:off x="8925371" y="2206420"/>
            <a:ext cx="1137920" cy="1137920"/>
            <a:chOff x="8925371" y="2206420"/>
            <a:chExt cx="1137920" cy="1137920"/>
          </a:xfrm>
        </p:grpSpPr>
        <p:pic>
          <p:nvPicPr>
            <p:cNvPr id="83" name="object 83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8925371" y="2206420"/>
              <a:ext cx="1137700" cy="1137700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9033108" y="2314157"/>
              <a:ext cx="922225" cy="922225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9345167" y="2490215"/>
              <a:ext cx="344424" cy="341375"/>
            </a:xfrm>
            <a:prstGeom prst="rect">
              <a:avLst/>
            </a:prstGeom>
          </p:spPr>
        </p:pic>
      </p:grpSp>
      <p:sp>
        <p:nvSpPr>
          <p:cNvPr id="86" name="object 86"/>
          <p:cNvSpPr txBox="1"/>
          <p:nvPr/>
        </p:nvSpPr>
        <p:spPr>
          <a:xfrm>
            <a:off x="9144115" y="2792476"/>
            <a:ext cx="70739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55" dirty="0">
                <a:solidFill>
                  <a:srgbClr val="767171"/>
                </a:solidFill>
                <a:latin typeface="Trebuchet MS"/>
                <a:cs typeface="Trebuchet MS"/>
              </a:rPr>
              <a:t>Планирую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87" name="object 87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9632363" y="2077560"/>
            <a:ext cx="431344" cy="431344"/>
          </a:xfrm>
          <a:prstGeom prst="rect">
            <a:avLst/>
          </a:prstGeom>
        </p:spPr>
      </p:pic>
      <p:sp>
        <p:nvSpPr>
          <p:cNvPr id="88" name="object 88"/>
          <p:cNvSpPr txBox="1"/>
          <p:nvPr/>
        </p:nvSpPr>
        <p:spPr>
          <a:xfrm>
            <a:off x="9769622" y="2171700"/>
            <a:ext cx="14351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105" dirty="0">
                <a:solidFill>
                  <a:srgbClr val="FFFFFF"/>
                </a:solidFill>
                <a:latin typeface="Trebuchet MS"/>
                <a:cs typeface="Trebuchet MS"/>
              </a:rPr>
              <a:t>6</a:t>
            </a:r>
            <a:endParaRPr sz="1400">
              <a:latin typeface="Trebuchet MS"/>
              <a:cs typeface="Trebuchet MS"/>
            </a:endParaRPr>
          </a:p>
        </p:txBody>
      </p:sp>
      <p:grpSp>
        <p:nvGrpSpPr>
          <p:cNvPr id="89" name="object 89"/>
          <p:cNvGrpSpPr/>
          <p:nvPr/>
        </p:nvGrpSpPr>
        <p:grpSpPr>
          <a:xfrm>
            <a:off x="7546680" y="2170156"/>
            <a:ext cx="1211580" cy="1210310"/>
            <a:chOff x="7546680" y="2170156"/>
            <a:chExt cx="1211580" cy="1210310"/>
          </a:xfrm>
        </p:grpSpPr>
        <p:pic>
          <p:nvPicPr>
            <p:cNvPr id="90" name="object 9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7546680" y="2170156"/>
              <a:ext cx="1211079" cy="1210224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7672120" y="2296158"/>
              <a:ext cx="958225" cy="958225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8001000" y="2484119"/>
              <a:ext cx="301751" cy="301751"/>
            </a:xfrm>
            <a:prstGeom prst="rect">
              <a:avLst/>
            </a:prstGeom>
          </p:spPr>
        </p:pic>
      </p:grpSp>
      <p:sp>
        <p:nvSpPr>
          <p:cNvPr id="93" name="object 93"/>
          <p:cNvSpPr txBox="1"/>
          <p:nvPr/>
        </p:nvSpPr>
        <p:spPr>
          <a:xfrm>
            <a:off x="7840083" y="2795523"/>
            <a:ext cx="62166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70" dirty="0">
                <a:solidFill>
                  <a:srgbClr val="767171"/>
                </a:solidFill>
                <a:latin typeface="Trebuchet MS"/>
                <a:cs typeface="Trebuchet MS"/>
              </a:rPr>
              <a:t>Осознаю</a:t>
            </a:r>
            <a:endParaRPr sz="1000">
              <a:latin typeface="Trebuchet MS"/>
              <a:cs typeface="Trebuchet MS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6179370" y="2170156"/>
            <a:ext cx="1210310" cy="1210310"/>
            <a:chOff x="6179370" y="2170156"/>
            <a:chExt cx="1210310" cy="1210310"/>
          </a:xfrm>
        </p:grpSpPr>
        <p:pic>
          <p:nvPicPr>
            <p:cNvPr id="95" name="object 95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179370" y="2170156"/>
              <a:ext cx="1210224" cy="1210224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6298183" y="2296157"/>
              <a:ext cx="958225" cy="958225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6598920" y="2493263"/>
              <a:ext cx="350520" cy="350520"/>
            </a:xfrm>
            <a:prstGeom prst="rect">
              <a:avLst/>
            </a:prstGeom>
          </p:spPr>
        </p:pic>
      </p:grpSp>
      <p:sp>
        <p:nvSpPr>
          <p:cNvPr id="98" name="object 98"/>
          <p:cNvSpPr txBox="1"/>
          <p:nvPr/>
        </p:nvSpPr>
        <p:spPr>
          <a:xfrm>
            <a:off x="6496791" y="2832100"/>
            <a:ext cx="56007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80" dirty="0">
                <a:solidFill>
                  <a:srgbClr val="767171"/>
                </a:solidFill>
                <a:latin typeface="Trebuchet MS"/>
                <a:cs typeface="Trebuchet MS"/>
              </a:rPr>
              <a:t>П</a:t>
            </a:r>
            <a:r>
              <a:rPr sz="1000" b="1" spc="90" dirty="0">
                <a:solidFill>
                  <a:srgbClr val="767171"/>
                </a:solidFill>
                <a:latin typeface="Trebuchet MS"/>
                <a:cs typeface="Trebuchet MS"/>
              </a:rPr>
              <a:t>р</a:t>
            </a:r>
            <a:r>
              <a:rPr sz="1000" b="1" spc="85" dirty="0">
                <a:solidFill>
                  <a:srgbClr val="767171"/>
                </a:solidFill>
                <a:latin typeface="Trebuchet MS"/>
                <a:cs typeface="Trebuchet MS"/>
              </a:rPr>
              <a:t>о</a:t>
            </a:r>
            <a:r>
              <a:rPr sz="1000" b="1" spc="65" dirty="0">
                <a:solidFill>
                  <a:srgbClr val="767171"/>
                </a:solidFill>
                <a:latin typeface="Trebuchet MS"/>
                <a:cs typeface="Trebuchet MS"/>
              </a:rPr>
              <a:t>б</a:t>
            </a:r>
            <a:r>
              <a:rPr sz="1000" b="1" spc="80" dirty="0">
                <a:solidFill>
                  <a:srgbClr val="767171"/>
                </a:solidFill>
                <a:latin typeface="Trebuchet MS"/>
                <a:cs typeface="Trebuchet MS"/>
              </a:rPr>
              <a:t>ую</a:t>
            </a:r>
            <a:endParaRPr sz="1000">
              <a:latin typeface="Trebuchet MS"/>
              <a:cs typeface="Trebuchet MS"/>
            </a:endParaRPr>
          </a:p>
        </p:txBody>
      </p:sp>
      <p:pic>
        <p:nvPicPr>
          <p:cNvPr id="99" name="object 99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8305878" y="2070910"/>
            <a:ext cx="431345" cy="431345"/>
          </a:xfrm>
          <a:prstGeom prst="rect">
            <a:avLst/>
          </a:prstGeom>
        </p:spPr>
      </p:pic>
      <p:sp>
        <p:nvSpPr>
          <p:cNvPr id="100" name="object 100"/>
          <p:cNvSpPr txBox="1"/>
          <p:nvPr/>
        </p:nvSpPr>
        <p:spPr>
          <a:xfrm>
            <a:off x="8450509" y="2165603"/>
            <a:ext cx="13779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60" dirty="0">
                <a:solidFill>
                  <a:srgbClr val="FFFFFF"/>
                </a:solidFill>
                <a:latin typeface="Trebuchet MS"/>
                <a:cs typeface="Trebuchet MS"/>
              </a:rPr>
              <a:t>5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101" name="object 101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6917610" y="2077560"/>
            <a:ext cx="431345" cy="431344"/>
          </a:xfrm>
          <a:prstGeom prst="rect">
            <a:avLst/>
          </a:prstGeom>
        </p:spPr>
      </p:pic>
      <p:sp>
        <p:nvSpPr>
          <p:cNvPr id="102" name="object 102"/>
          <p:cNvSpPr txBox="1"/>
          <p:nvPr/>
        </p:nvSpPr>
        <p:spPr>
          <a:xfrm>
            <a:off x="7050401" y="2171700"/>
            <a:ext cx="14795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140" dirty="0">
                <a:solidFill>
                  <a:srgbClr val="FFFFFF"/>
                </a:solidFill>
                <a:latin typeface="Trebuchet MS"/>
                <a:cs typeface="Trebuchet MS"/>
              </a:rPr>
              <a:t>4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103" name="object 103"/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5564846" y="2071786"/>
            <a:ext cx="431345" cy="431345"/>
          </a:xfrm>
          <a:prstGeom prst="rect">
            <a:avLst/>
          </a:prstGeom>
        </p:spPr>
      </p:pic>
      <p:sp>
        <p:nvSpPr>
          <p:cNvPr id="104" name="object 104"/>
          <p:cNvSpPr txBox="1"/>
          <p:nvPr/>
        </p:nvSpPr>
        <p:spPr>
          <a:xfrm>
            <a:off x="5710871" y="2168652"/>
            <a:ext cx="13589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45" dirty="0">
                <a:solidFill>
                  <a:srgbClr val="FFFFFF"/>
                </a:solidFill>
                <a:latin typeface="Trebuchet MS"/>
                <a:cs typeface="Trebuchet MS"/>
              </a:rPr>
              <a:t>3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105" name="object 105"/>
          <p:cNvPicPr/>
          <p:nvPr/>
        </p:nvPicPr>
        <p:blipFill>
          <a:blip r:embed="rId48" cstate="print"/>
          <a:stretch>
            <a:fillRect/>
          </a:stretch>
        </p:blipFill>
        <p:spPr>
          <a:xfrm>
            <a:off x="4224735" y="2080233"/>
            <a:ext cx="431344" cy="431345"/>
          </a:xfrm>
          <a:prstGeom prst="rect">
            <a:avLst/>
          </a:prstGeom>
        </p:spPr>
      </p:pic>
      <p:sp>
        <p:nvSpPr>
          <p:cNvPr id="106" name="object 106"/>
          <p:cNvSpPr txBox="1"/>
          <p:nvPr/>
        </p:nvSpPr>
        <p:spPr>
          <a:xfrm>
            <a:off x="4370012" y="2174747"/>
            <a:ext cx="13652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50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endParaRPr sz="1400">
              <a:latin typeface="Trebuchet MS"/>
              <a:cs typeface="Trebuchet MS"/>
            </a:endParaRPr>
          </a:p>
        </p:txBody>
      </p:sp>
      <p:pic>
        <p:nvPicPr>
          <p:cNvPr id="107" name="object 107"/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2822148" y="2091597"/>
            <a:ext cx="431345" cy="431345"/>
          </a:xfrm>
          <a:prstGeom prst="rect">
            <a:avLst/>
          </a:prstGeom>
        </p:spPr>
      </p:pic>
      <p:sp>
        <p:nvSpPr>
          <p:cNvPr id="108" name="object 108"/>
          <p:cNvSpPr txBox="1"/>
          <p:nvPr/>
        </p:nvSpPr>
        <p:spPr>
          <a:xfrm>
            <a:off x="2983944" y="2186940"/>
            <a:ext cx="10096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29" dirty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endParaRPr sz="1400">
              <a:latin typeface="Trebuchet MS"/>
              <a:cs typeface="Trebuchet MS"/>
            </a:endParaRPr>
          </a:p>
        </p:txBody>
      </p:sp>
      <p:grpSp>
        <p:nvGrpSpPr>
          <p:cNvPr id="109" name="object 109"/>
          <p:cNvGrpSpPr/>
          <p:nvPr/>
        </p:nvGrpSpPr>
        <p:grpSpPr>
          <a:xfrm>
            <a:off x="3315821" y="2643689"/>
            <a:ext cx="5570220" cy="216535"/>
            <a:chOff x="3315821" y="2643689"/>
            <a:chExt cx="5570220" cy="216535"/>
          </a:xfrm>
        </p:grpSpPr>
        <p:pic>
          <p:nvPicPr>
            <p:cNvPr id="110" name="object 110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3315821" y="2643689"/>
              <a:ext cx="107999" cy="216000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676509" y="2643689"/>
              <a:ext cx="107999" cy="216000"/>
            </a:xfrm>
            <a:prstGeom prst="rect">
              <a:avLst/>
            </a:prstGeom>
          </p:spPr>
        </p:pic>
        <p:pic>
          <p:nvPicPr>
            <p:cNvPr id="112" name="object 112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6033991" y="2643689"/>
              <a:ext cx="107999" cy="216000"/>
            </a:xfrm>
            <a:prstGeom prst="rect">
              <a:avLst/>
            </a:prstGeom>
          </p:spPr>
        </p:pic>
        <p:pic>
          <p:nvPicPr>
            <p:cNvPr id="113" name="object 113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7399585" y="2643689"/>
              <a:ext cx="108000" cy="216000"/>
            </a:xfrm>
            <a:prstGeom prst="rect">
              <a:avLst/>
            </a:prstGeom>
          </p:spPr>
        </p:pic>
        <p:pic>
          <p:nvPicPr>
            <p:cNvPr id="114" name="object 114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8777591" y="2643689"/>
              <a:ext cx="107999" cy="216000"/>
            </a:xfrm>
            <a:prstGeom prst="rect">
              <a:avLst/>
            </a:prstGeom>
          </p:spPr>
        </p:pic>
      </p:grpSp>
      <p:grpSp>
        <p:nvGrpSpPr>
          <p:cNvPr id="115" name="object 115"/>
          <p:cNvGrpSpPr/>
          <p:nvPr/>
        </p:nvGrpSpPr>
        <p:grpSpPr>
          <a:xfrm>
            <a:off x="11446356" y="205084"/>
            <a:ext cx="521334" cy="521334"/>
            <a:chOff x="11446356" y="205084"/>
            <a:chExt cx="521334" cy="521334"/>
          </a:xfrm>
        </p:grpSpPr>
        <p:pic>
          <p:nvPicPr>
            <p:cNvPr id="116" name="object 11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1558941" y="404022"/>
              <a:ext cx="333201" cy="122973"/>
            </a:xfrm>
            <a:prstGeom prst="rect">
              <a:avLst/>
            </a:prstGeom>
          </p:spPr>
        </p:pic>
        <p:sp>
          <p:nvSpPr>
            <p:cNvPr id="117" name="object 117"/>
            <p:cNvSpPr/>
            <p:nvPr/>
          </p:nvSpPr>
          <p:spPr>
            <a:xfrm>
              <a:off x="11446356" y="205084"/>
              <a:ext cx="319405" cy="521334"/>
            </a:xfrm>
            <a:custGeom>
              <a:avLst/>
              <a:gdLst/>
              <a:ahLst/>
              <a:cxnLst/>
              <a:rect l="l" t="t" r="r" b="b"/>
              <a:pathLst>
                <a:path w="319404" h="521334">
                  <a:moveTo>
                    <a:pt x="260431" y="0"/>
                  </a:moveTo>
                  <a:lnTo>
                    <a:pt x="213617" y="4194"/>
                  </a:lnTo>
                  <a:lnTo>
                    <a:pt x="169558" y="16292"/>
                  </a:lnTo>
                  <a:lnTo>
                    <a:pt x="128987" y="35554"/>
                  </a:lnTo>
                  <a:lnTo>
                    <a:pt x="92638" y="61248"/>
                  </a:lnTo>
                  <a:lnTo>
                    <a:pt x="61250" y="92636"/>
                  </a:lnTo>
                  <a:lnTo>
                    <a:pt x="35556" y="128983"/>
                  </a:lnTo>
                  <a:lnTo>
                    <a:pt x="16292" y="169553"/>
                  </a:lnTo>
                  <a:lnTo>
                    <a:pt x="4194" y="213612"/>
                  </a:lnTo>
                  <a:lnTo>
                    <a:pt x="0" y="260426"/>
                  </a:lnTo>
                  <a:lnTo>
                    <a:pt x="4194" y="307238"/>
                  </a:lnTo>
                  <a:lnTo>
                    <a:pt x="16292" y="351298"/>
                  </a:lnTo>
                  <a:lnTo>
                    <a:pt x="35556" y="391869"/>
                  </a:lnTo>
                  <a:lnTo>
                    <a:pt x="61250" y="428218"/>
                  </a:lnTo>
                  <a:lnTo>
                    <a:pt x="92638" y="459607"/>
                  </a:lnTo>
                  <a:lnTo>
                    <a:pt x="128987" y="485300"/>
                  </a:lnTo>
                  <a:lnTo>
                    <a:pt x="169558" y="504564"/>
                  </a:lnTo>
                  <a:lnTo>
                    <a:pt x="213617" y="516661"/>
                  </a:lnTo>
                  <a:lnTo>
                    <a:pt x="260431" y="520857"/>
                  </a:lnTo>
                  <a:lnTo>
                    <a:pt x="307243" y="516661"/>
                  </a:lnTo>
                  <a:lnTo>
                    <a:pt x="318858" y="513472"/>
                  </a:lnTo>
                  <a:lnTo>
                    <a:pt x="260431" y="513472"/>
                  </a:lnTo>
                  <a:lnTo>
                    <a:pt x="226650" y="511225"/>
                  </a:lnTo>
                  <a:lnTo>
                    <a:pt x="194210" y="504684"/>
                  </a:lnTo>
                  <a:lnTo>
                    <a:pt x="163405" y="494134"/>
                  </a:lnTo>
                  <a:lnTo>
                    <a:pt x="134520" y="479868"/>
                  </a:lnTo>
                  <a:lnTo>
                    <a:pt x="136434" y="476068"/>
                  </a:lnTo>
                  <a:lnTo>
                    <a:pt x="128173" y="476068"/>
                  </a:lnTo>
                  <a:lnTo>
                    <a:pt x="116231" y="468247"/>
                  </a:lnTo>
                  <a:lnTo>
                    <a:pt x="104769" y="459783"/>
                  </a:lnTo>
                  <a:lnTo>
                    <a:pt x="93812" y="450702"/>
                  </a:lnTo>
                  <a:lnTo>
                    <a:pt x="83384" y="441032"/>
                  </a:lnTo>
                  <a:lnTo>
                    <a:pt x="83384" y="433494"/>
                  </a:lnTo>
                  <a:lnTo>
                    <a:pt x="76005" y="433494"/>
                  </a:lnTo>
                  <a:lnTo>
                    <a:pt x="47343" y="396747"/>
                  </a:lnTo>
                  <a:lnTo>
                    <a:pt x="25747" y="355053"/>
                  </a:lnTo>
                  <a:lnTo>
                    <a:pt x="12125" y="309313"/>
                  </a:lnTo>
                  <a:lnTo>
                    <a:pt x="7383" y="260426"/>
                  </a:lnTo>
                  <a:lnTo>
                    <a:pt x="12125" y="211538"/>
                  </a:lnTo>
                  <a:lnTo>
                    <a:pt x="25747" y="165795"/>
                  </a:lnTo>
                  <a:lnTo>
                    <a:pt x="47343" y="124103"/>
                  </a:lnTo>
                  <a:lnTo>
                    <a:pt x="76005" y="87358"/>
                  </a:lnTo>
                  <a:lnTo>
                    <a:pt x="83384" y="87358"/>
                  </a:lnTo>
                  <a:lnTo>
                    <a:pt x="83384" y="79819"/>
                  </a:lnTo>
                  <a:lnTo>
                    <a:pt x="120632" y="49610"/>
                  </a:lnTo>
                  <a:lnTo>
                    <a:pt x="163211" y="26807"/>
                  </a:lnTo>
                  <a:lnTo>
                    <a:pt x="210139" y="12400"/>
                  </a:lnTo>
                  <a:lnTo>
                    <a:pt x="260431" y="7378"/>
                  </a:lnTo>
                  <a:lnTo>
                    <a:pt x="318836" y="7378"/>
                  </a:lnTo>
                  <a:lnTo>
                    <a:pt x="307243" y="4194"/>
                  </a:lnTo>
                  <a:lnTo>
                    <a:pt x="260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8" name="object 11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1692956" y="474480"/>
              <a:ext cx="198831" cy="244076"/>
            </a:xfrm>
            <a:prstGeom prst="rect">
              <a:avLst/>
            </a:prstGeom>
          </p:spPr>
        </p:pic>
        <p:pic>
          <p:nvPicPr>
            <p:cNvPr id="119" name="object 11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1574529" y="474480"/>
              <a:ext cx="98930" cy="206672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11522354" y="212470"/>
              <a:ext cx="445134" cy="447675"/>
            </a:xfrm>
            <a:custGeom>
              <a:avLst/>
              <a:gdLst/>
              <a:ahLst/>
              <a:cxnLst/>
              <a:rect l="l" t="t" r="r" b="b"/>
              <a:pathLst>
                <a:path w="445134" h="447675">
                  <a:moveTo>
                    <a:pt x="34467" y="218719"/>
                  </a:moveTo>
                  <a:lnTo>
                    <a:pt x="27686" y="212280"/>
                  </a:lnTo>
                  <a:lnTo>
                    <a:pt x="27686" y="222402"/>
                  </a:lnTo>
                  <a:lnTo>
                    <a:pt x="27686" y="233692"/>
                  </a:lnTo>
                  <a:lnTo>
                    <a:pt x="23761" y="237312"/>
                  </a:lnTo>
                  <a:lnTo>
                    <a:pt x="6832" y="237312"/>
                  </a:lnTo>
                  <a:lnTo>
                    <a:pt x="6832" y="218871"/>
                  </a:lnTo>
                  <a:lnTo>
                    <a:pt x="23850" y="218871"/>
                  </a:lnTo>
                  <a:lnTo>
                    <a:pt x="27686" y="222402"/>
                  </a:lnTo>
                  <a:lnTo>
                    <a:pt x="27686" y="212280"/>
                  </a:lnTo>
                  <a:lnTo>
                    <a:pt x="27559" y="212153"/>
                  </a:lnTo>
                  <a:lnTo>
                    <a:pt x="6832" y="212153"/>
                  </a:lnTo>
                  <a:lnTo>
                    <a:pt x="6832" y="198259"/>
                  </a:lnTo>
                  <a:lnTo>
                    <a:pt x="30530" y="198259"/>
                  </a:lnTo>
                  <a:lnTo>
                    <a:pt x="30530" y="191566"/>
                  </a:lnTo>
                  <a:lnTo>
                    <a:pt x="7378" y="191566"/>
                  </a:lnTo>
                  <a:lnTo>
                    <a:pt x="7378" y="79971"/>
                  </a:lnTo>
                  <a:lnTo>
                    <a:pt x="0" y="79971"/>
                  </a:lnTo>
                  <a:lnTo>
                    <a:pt x="0" y="191566"/>
                  </a:lnTo>
                  <a:lnTo>
                    <a:pt x="0" y="244017"/>
                  </a:lnTo>
                  <a:lnTo>
                    <a:pt x="27559" y="244017"/>
                  </a:lnTo>
                  <a:lnTo>
                    <a:pt x="34467" y="237477"/>
                  </a:lnTo>
                  <a:lnTo>
                    <a:pt x="34467" y="237312"/>
                  </a:lnTo>
                  <a:lnTo>
                    <a:pt x="34467" y="218871"/>
                  </a:lnTo>
                  <a:lnTo>
                    <a:pt x="34467" y="218719"/>
                  </a:lnTo>
                  <a:close/>
                </a:path>
                <a:path w="445134" h="447675">
                  <a:moveTo>
                    <a:pt x="34505" y="289204"/>
                  </a:moveTo>
                  <a:lnTo>
                    <a:pt x="27724" y="282765"/>
                  </a:lnTo>
                  <a:lnTo>
                    <a:pt x="27724" y="292900"/>
                  </a:lnTo>
                  <a:lnTo>
                    <a:pt x="27724" y="304203"/>
                  </a:lnTo>
                  <a:lnTo>
                    <a:pt x="23787" y="307822"/>
                  </a:lnTo>
                  <a:lnTo>
                    <a:pt x="6845" y="307822"/>
                  </a:lnTo>
                  <a:lnTo>
                    <a:pt x="6845" y="289356"/>
                  </a:lnTo>
                  <a:lnTo>
                    <a:pt x="23888" y="289356"/>
                  </a:lnTo>
                  <a:lnTo>
                    <a:pt x="27724" y="292900"/>
                  </a:lnTo>
                  <a:lnTo>
                    <a:pt x="27724" y="282765"/>
                  </a:lnTo>
                  <a:lnTo>
                    <a:pt x="27597" y="282638"/>
                  </a:lnTo>
                  <a:lnTo>
                    <a:pt x="6845" y="282638"/>
                  </a:lnTo>
                  <a:lnTo>
                    <a:pt x="6845" y="268732"/>
                  </a:lnTo>
                  <a:lnTo>
                    <a:pt x="30568" y="268732"/>
                  </a:lnTo>
                  <a:lnTo>
                    <a:pt x="30568" y="262013"/>
                  </a:lnTo>
                  <a:lnTo>
                    <a:pt x="0" y="262013"/>
                  </a:lnTo>
                  <a:lnTo>
                    <a:pt x="0" y="314528"/>
                  </a:lnTo>
                  <a:lnTo>
                    <a:pt x="0" y="426110"/>
                  </a:lnTo>
                  <a:lnTo>
                    <a:pt x="7378" y="426110"/>
                  </a:lnTo>
                  <a:lnTo>
                    <a:pt x="7378" y="314528"/>
                  </a:lnTo>
                  <a:lnTo>
                    <a:pt x="27597" y="314528"/>
                  </a:lnTo>
                  <a:lnTo>
                    <a:pt x="34505" y="307987"/>
                  </a:lnTo>
                  <a:lnTo>
                    <a:pt x="34505" y="307822"/>
                  </a:lnTo>
                  <a:lnTo>
                    <a:pt x="34505" y="289356"/>
                  </a:lnTo>
                  <a:lnTo>
                    <a:pt x="34505" y="289204"/>
                  </a:lnTo>
                  <a:close/>
                </a:path>
                <a:path w="445134" h="447675">
                  <a:moveTo>
                    <a:pt x="164579" y="262013"/>
                  </a:moveTo>
                  <a:lnTo>
                    <a:pt x="157010" y="262013"/>
                  </a:lnTo>
                  <a:lnTo>
                    <a:pt x="143560" y="288734"/>
                  </a:lnTo>
                  <a:lnTo>
                    <a:pt x="151104" y="288734"/>
                  </a:lnTo>
                  <a:lnTo>
                    <a:pt x="164579" y="262013"/>
                  </a:lnTo>
                  <a:close/>
                </a:path>
                <a:path w="445134" h="447675">
                  <a:moveTo>
                    <a:pt x="205232" y="262013"/>
                  </a:moveTo>
                  <a:lnTo>
                    <a:pt x="198386" y="262013"/>
                  </a:lnTo>
                  <a:lnTo>
                    <a:pt x="198386" y="307746"/>
                  </a:lnTo>
                  <a:lnTo>
                    <a:pt x="205232" y="307746"/>
                  </a:lnTo>
                  <a:lnTo>
                    <a:pt x="205232" y="262013"/>
                  </a:lnTo>
                  <a:close/>
                </a:path>
                <a:path w="445134" h="447675">
                  <a:moveTo>
                    <a:pt x="233108" y="262013"/>
                  </a:moveTo>
                  <a:lnTo>
                    <a:pt x="226187" y="262013"/>
                  </a:lnTo>
                  <a:lnTo>
                    <a:pt x="226187" y="307746"/>
                  </a:lnTo>
                  <a:lnTo>
                    <a:pt x="233108" y="307746"/>
                  </a:lnTo>
                  <a:lnTo>
                    <a:pt x="233108" y="262013"/>
                  </a:lnTo>
                  <a:close/>
                </a:path>
                <a:path w="445134" h="447675">
                  <a:moveTo>
                    <a:pt x="444855" y="253047"/>
                  </a:moveTo>
                  <a:lnTo>
                    <a:pt x="440664" y="206235"/>
                  </a:lnTo>
                  <a:lnTo>
                    <a:pt x="428561" y="162179"/>
                  </a:lnTo>
                  <a:lnTo>
                    <a:pt x="409295" y="121602"/>
                  </a:lnTo>
                  <a:lnTo>
                    <a:pt x="383603" y="85255"/>
                  </a:lnTo>
                  <a:lnTo>
                    <a:pt x="352221" y="53873"/>
                  </a:lnTo>
                  <a:lnTo>
                    <a:pt x="315874" y="28168"/>
                  </a:lnTo>
                  <a:lnTo>
                    <a:pt x="310108" y="25438"/>
                  </a:lnTo>
                  <a:lnTo>
                    <a:pt x="275297" y="8915"/>
                  </a:lnTo>
                  <a:lnTo>
                    <a:pt x="249377" y="1790"/>
                  </a:lnTo>
                  <a:lnTo>
                    <a:pt x="242836" y="0"/>
                  </a:lnTo>
                  <a:lnTo>
                    <a:pt x="191770" y="0"/>
                  </a:lnTo>
                  <a:lnTo>
                    <a:pt x="199047" y="330"/>
                  </a:lnTo>
                  <a:lnTo>
                    <a:pt x="206235" y="952"/>
                  </a:lnTo>
                  <a:lnTo>
                    <a:pt x="56997" y="230771"/>
                  </a:lnTo>
                  <a:lnTo>
                    <a:pt x="56997" y="191566"/>
                  </a:lnTo>
                  <a:lnTo>
                    <a:pt x="50152" y="191566"/>
                  </a:lnTo>
                  <a:lnTo>
                    <a:pt x="50152" y="244017"/>
                  </a:lnTo>
                  <a:lnTo>
                    <a:pt x="56515" y="244017"/>
                  </a:lnTo>
                  <a:lnTo>
                    <a:pt x="65125" y="230771"/>
                  </a:lnTo>
                  <a:lnTo>
                    <a:pt x="81915" y="204927"/>
                  </a:lnTo>
                  <a:lnTo>
                    <a:pt x="81915" y="244017"/>
                  </a:lnTo>
                  <a:lnTo>
                    <a:pt x="88823" y="244017"/>
                  </a:lnTo>
                  <a:lnTo>
                    <a:pt x="88823" y="204927"/>
                  </a:lnTo>
                  <a:lnTo>
                    <a:pt x="88823" y="195326"/>
                  </a:lnTo>
                  <a:lnTo>
                    <a:pt x="214477" y="1790"/>
                  </a:lnTo>
                  <a:lnTo>
                    <a:pt x="233553" y="4800"/>
                  </a:lnTo>
                  <a:lnTo>
                    <a:pt x="252120" y="9207"/>
                  </a:lnTo>
                  <a:lnTo>
                    <a:pt x="270141" y="14960"/>
                  </a:lnTo>
                  <a:lnTo>
                    <a:pt x="287566" y="21996"/>
                  </a:lnTo>
                  <a:lnTo>
                    <a:pt x="287566" y="244017"/>
                  </a:lnTo>
                  <a:lnTo>
                    <a:pt x="315404" y="244017"/>
                  </a:lnTo>
                  <a:lnTo>
                    <a:pt x="321767" y="238734"/>
                  </a:lnTo>
                  <a:lnTo>
                    <a:pt x="321767" y="237312"/>
                  </a:lnTo>
                  <a:lnTo>
                    <a:pt x="321767" y="223507"/>
                  </a:lnTo>
                  <a:lnTo>
                    <a:pt x="320217" y="220662"/>
                  </a:lnTo>
                  <a:lnTo>
                    <a:pt x="319430" y="219214"/>
                  </a:lnTo>
                  <a:lnTo>
                    <a:pt x="314998" y="216700"/>
                  </a:lnTo>
                  <a:lnTo>
                    <a:pt x="317855" y="214172"/>
                  </a:lnTo>
                  <a:lnTo>
                    <a:pt x="314985" y="214172"/>
                  </a:lnTo>
                  <a:lnTo>
                    <a:pt x="314985" y="220662"/>
                  </a:lnTo>
                  <a:lnTo>
                    <a:pt x="314985" y="232956"/>
                  </a:lnTo>
                  <a:lnTo>
                    <a:pt x="313715" y="237312"/>
                  </a:lnTo>
                  <a:lnTo>
                    <a:pt x="294411" y="237312"/>
                  </a:lnTo>
                  <a:lnTo>
                    <a:pt x="294411" y="220662"/>
                  </a:lnTo>
                  <a:lnTo>
                    <a:pt x="314985" y="220662"/>
                  </a:lnTo>
                  <a:lnTo>
                    <a:pt x="314985" y="214172"/>
                  </a:lnTo>
                  <a:lnTo>
                    <a:pt x="294411" y="214083"/>
                  </a:lnTo>
                  <a:lnTo>
                    <a:pt x="294411" y="198196"/>
                  </a:lnTo>
                  <a:lnTo>
                    <a:pt x="311492" y="198196"/>
                  </a:lnTo>
                  <a:lnTo>
                    <a:pt x="312572" y="202653"/>
                  </a:lnTo>
                  <a:lnTo>
                    <a:pt x="312572" y="209473"/>
                  </a:lnTo>
                  <a:lnTo>
                    <a:pt x="311492" y="214083"/>
                  </a:lnTo>
                  <a:lnTo>
                    <a:pt x="317881" y="214083"/>
                  </a:lnTo>
                  <a:lnTo>
                    <a:pt x="319354" y="210489"/>
                  </a:lnTo>
                  <a:lnTo>
                    <a:pt x="319354" y="198196"/>
                  </a:lnTo>
                  <a:lnTo>
                    <a:pt x="319354" y="196824"/>
                  </a:lnTo>
                  <a:lnTo>
                    <a:pt x="313131" y="191566"/>
                  </a:lnTo>
                  <a:lnTo>
                    <a:pt x="294932" y="191566"/>
                  </a:lnTo>
                  <a:lnTo>
                    <a:pt x="294932" y="25438"/>
                  </a:lnTo>
                  <a:lnTo>
                    <a:pt x="334772" y="49631"/>
                  </a:lnTo>
                  <a:lnTo>
                    <a:pt x="369354" y="80505"/>
                  </a:lnTo>
                  <a:lnTo>
                    <a:pt x="397814" y="117182"/>
                  </a:lnTo>
                  <a:lnTo>
                    <a:pt x="419252" y="158762"/>
                  </a:lnTo>
                  <a:lnTo>
                    <a:pt x="432714" y="204152"/>
                  </a:lnTo>
                  <a:lnTo>
                    <a:pt x="437476" y="253047"/>
                  </a:lnTo>
                  <a:lnTo>
                    <a:pt x="433349" y="298716"/>
                  </a:lnTo>
                  <a:lnTo>
                    <a:pt x="421436" y="341706"/>
                  </a:lnTo>
                  <a:lnTo>
                    <a:pt x="402501" y="381279"/>
                  </a:lnTo>
                  <a:lnTo>
                    <a:pt x="377253" y="416712"/>
                  </a:lnTo>
                  <a:lnTo>
                    <a:pt x="346430" y="447268"/>
                  </a:lnTo>
                  <a:lnTo>
                    <a:pt x="357174" y="447268"/>
                  </a:lnTo>
                  <a:lnTo>
                    <a:pt x="409295" y="384492"/>
                  </a:lnTo>
                  <a:lnTo>
                    <a:pt x="428561" y="343916"/>
                  </a:lnTo>
                  <a:lnTo>
                    <a:pt x="440664" y="299859"/>
                  </a:lnTo>
                  <a:lnTo>
                    <a:pt x="444855" y="2530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1" name="object 121"/>
          <p:cNvSpPr/>
          <p:nvPr/>
        </p:nvSpPr>
        <p:spPr>
          <a:xfrm>
            <a:off x="11706710" y="4309291"/>
            <a:ext cx="0" cy="1554480"/>
          </a:xfrm>
          <a:custGeom>
            <a:avLst/>
            <a:gdLst/>
            <a:ahLst/>
            <a:cxnLst/>
            <a:rect l="l" t="t" r="r" b="b"/>
            <a:pathLst>
              <a:path h="1554479">
                <a:moveTo>
                  <a:pt x="0" y="1554480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1713060" y="1232537"/>
            <a:ext cx="0" cy="1432560"/>
          </a:xfrm>
          <a:custGeom>
            <a:avLst/>
            <a:gdLst/>
            <a:ahLst/>
            <a:cxnLst/>
            <a:rect l="l" t="t" r="r" b="b"/>
            <a:pathLst>
              <a:path h="1432560">
                <a:moveTo>
                  <a:pt x="0" y="1432359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 txBox="1"/>
          <p:nvPr/>
        </p:nvSpPr>
        <p:spPr>
          <a:xfrm>
            <a:off x="11577109" y="2877369"/>
            <a:ext cx="257175" cy="1219835"/>
          </a:xfrm>
          <a:prstGeom prst="rect">
            <a:avLst/>
          </a:prstGeom>
        </p:spPr>
        <p:txBody>
          <a:bodyPr vert="vert270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20" dirty="0">
                <a:latin typeface="Verdana"/>
                <a:cs typeface="Verdana"/>
              </a:rPr>
              <a:t>BVB</a:t>
            </a:r>
            <a:r>
              <a:rPr sz="1500" spc="-10" dirty="0">
                <a:latin typeface="Verdana"/>
                <a:cs typeface="Verdana"/>
              </a:rPr>
              <a:t>I</a:t>
            </a:r>
            <a:r>
              <a:rPr sz="1500" spc="-15" dirty="0">
                <a:latin typeface="Verdana"/>
                <a:cs typeface="Verdana"/>
              </a:rPr>
              <a:t>NF</a:t>
            </a:r>
            <a:r>
              <a:rPr sz="1500" spc="-45" dirty="0">
                <a:latin typeface="Verdana"/>
                <a:cs typeface="Verdana"/>
              </a:rPr>
              <a:t>O</a:t>
            </a:r>
            <a:r>
              <a:rPr sz="1500" spc="-15" dirty="0">
                <a:latin typeface="Verdana"/>
                <a:cs typeface="Verdana"/>
              </a:rPr>
              <a:t>.</a:t>
            </a:r>
            <a:r>
              <a:rPr sz="1500" spc="-25" dirty="0">
                <a:latin typeface="Verdana"/>
                <a:cs typeface="Verdana"/>
              </a:rPr>
              <a:t>R</a:t>
            </a:r>
            <a:r>
              <a:rPr sz="1500" dirty="0">
                <a:latin typeface="Verdana"/>
                <a:cs typeface="Verdana"/>
              </a:rPr>
              <a:t>U</a:t>
            </a:r>
            <a:endParaRPr sz="1500">
              <a:latin typeface="Verdana"/>
              <a:cs typeface="Verdana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11650274" y="6314913"/>
            <a:ext cx="17018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25"/>
              </a:lnSpc>
            </a:pPr>
            <a:r>
              <a:rPr sz="1200" spc="105" dirty="0">
                <a:latin typeface="Trebuchet MS"/>
                <a:cs typeface="Trebuchet MS"/>
              </a:rPr>
              <a:t>3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3429198"/>
            <a:ext cx="3032125" cy="482600"/>
            <a:chOff x="0" y="3429198"/>
            <a:chExt cx="3032125" cy="482600"/>
          </a:xfrm>
        </p:grpSpPr>
        <p:sp>
          <p:nvSpPr>
            <p:cNvPr id="3" name="object 3"/>
            <p:cNvSpPr/>
            <p:nvPr/>
          </p:nvSpPr>
          <p:spPr>
            <a:xfrm>
              <a:off x="1101508" y="3429199"/>
              <a:ext cx="1930400" cy="482600"/>
            </a:xfrm>
            <a:custGeom>
              <a:avLst/>
              <a:gdLst/>
              <a:ahLst/>
              <a:cxnLst/>
              <a:rect l="l" t="t" r="r" b="b"/>
              <a:pathLst>
                <a:path w="1930400" h="482600">
                  <a:moveTo>
                    <a:pt x="1790996" y="0"/>
                  </a:moveTo>
                  <a:lnTo>
                    <a:pt x="0" y="0"/>
                  </a:lnTo>
                  <a:lnTo>
                    <a:pt x="139242" y="241300"/>
                  </a:lnTo>
                  <a:lnTo>
                    <a:pt x="0" y="482600"/>
                  </a:lnTo>
                  <a:lnTo>
                    <a:pt x="1790996" y="482600"/>
                  </a:lnTo>
                  <a:lnTo>
                    <a:pt x="1930238" y="241300"/>
                  </a:lnTo>
                  <a:lnTo>
                    <a:pt x="1790996" y="0"/>
                  </a:lnTo>
                  <a:close/>
                </a:path>
              </a:pathLst>
            </a:custGeom>
            <a:solidFill>
              <a:srgbClr val="FF9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3429198"/>
              <a:ext cx="1099185" cy="482600"/>
            </a:xfrm>
            <a:custGeom>
              <a:avLst/>
              <a:gdLst/>
              <a:ahLst/>
              <a:cxnLst/>
              <a:rect l="l" t="t" r="r" b="b"/>
              <a:pathLst>
                <a:path w="1099185" h="482600">
                  <a:moveTo>
                    <a:pt x="959832" y="0"/>
                  </a:moveTo>
                  <a:lnTo>
                    <a:pt x="0" y="0"/>
                  </a:lnTo>
                  <a:lnTo>
                    <a:pt x="0" y="482600"/>
                  </a:lnTo>
                  <a:lnTo>
                    <a:pt x="959832" y="482600"/>
                  </a:lnTo>
                  <a:lnTo>
                    <a:pt x="1099084" y="241300"/>
                  </a:lnTo>
                  <a:lnTo>
                    <a:pt x="959832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11423650" y="3429198"/>
            <a:ext cx="768350" cy="482600"/>
          </a:xfrm>
          <a:custGeom>
            <a:avLst/>
            <a:gdLst/>
            <a:ahLst/>
            <a:cxnLst/>
            <a:rect l="l" t="t" r="r" b="b"/>
            <a:pathLst>
              <a:path w="768350" h="482600">
                <a:moveTo>
                  <a:pt x="768214" y="0"/>
                </a:moveTo>
                <a:lnTo>
                  <a:pt x="0" y="0"/>
                </a:lnTo>
                <a:lnTo>
                  <a:pt x="139242" y="241300"/>
                </a:lnTo>
                <a:lnTo>
                  <a:pt x="0" y="482600"/>
                </a:lnTo>
                <a:lnTo>
                  <a:pt x="768214" y="482600"/>
                </a:lnTo>
                <a:lnTo>
                  <a:pt x="768214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3034173" y="3429199"/>
            <a:ext cx="8387080" cy="482600"/>
            <a:chOff x="3034173" y="3429199"/>
            <a:chExt cx="8387080" cy="482600"/>
          </a:xfrm>
        </p:grpSpPr>
        <p:sp>
          <p:nvSpPr>
            <p:cNvPr id="7" name="object 7"/>
            <p:cNvSpPr/>
            <p:nvPr/>
          </p:nvSpPr>
          <p:spPr>
            <a:xfrm>
              <a:off x="3034173" y="3429199"/>
              <a:ext cx="1930400" cy="482600"/>
            </a:xfrm>
            <a:custGeom>
              <a:avLst/>
              <a:gdLst/>
              <a:ahLst/>
              <a:cxnLst/>
              <a:rect l="l" t="t" r="r" b="b"/>
              <a:pathLst>
                <a:path w="1930400" h="482600">
                  <a:moveTo>
                    <a:pt x="1790995" y="0"/>
                  </a:moveTo>
                  <a:lnTo>
                    <a:pt x="0" y="0"/>
                  </a:lnTo>
                  <a:lnTo>
                    <a:pt x="139242" y="241300"/>
                  </a:lnTo>
                  <a:lnTo>
                    <a:pt x="0" y="482600"/>
                  </a:lnTo>
                  <a:lnTo>
                    <a:pt x="1790995" y="482600"/>
                  </a:lnTo>
                  <a:lnTo>
                    <a:pt x="1930238" y="241300"/>
                  </a:lnTo>
                  <a:lnTo>
                    <a:pt x="1790995" y="0"/>
                  </a:lnTo>
                  <a:close/>
                </a:path>
              </a:pathLst>
            </a:custGeom>
            <a:solidFill>
              <a:srgbClr val="FFBD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966839" y="3429199"/>
              <a:ext cx="1930400" cy="482600"/>
            </a:xfrm>
            <a:custGeom>
              <a:avLst/>
              <a:gdLst/>
              <a:ahLst/>
              <a:cxnLst/>
              <a:rect l="l" t="t" r="r" b="b"/>
              <a:pathLst>
                <a:path w="1930400" h="482600">
                  <a:moveTo>
                    <a:pt x="1790995" y="0"/>
                  </a:moveTo>
                  <a:lnTo>
                    <a:pt x="0" y="0"/>
                  </a:lnTo>
                  <a:lnTo>
                    <a:pt x="139242" y="241300"/>
                  </a:lnTo>
                  <a:lnTo>
                    <a:pt x="0" y="482600"/>
                  </a:lnTo>
                  <a:lnTo>
                    <a:pt x="1790995" y="482600"/>
                  </a:lnTo>
                  <a:lnTo>
                    <a:pt x="1930238" y="241300"/>
                  </a:lnTo>
                  <a:lnTo>
                    <a:pt x="1790995" y="0"/>
                  </a:lnTo>
                  <a:close/>
                </a:path>
              </a:pathLst>
            </a:custGeom>
            <a:solidFill>
              <a:srgbClr val="C6F2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915004" y="3429199"/>
              <a:ext cx="2579370" cy="482600"/>
            </a:xfrm>
            <a:custGeom>
              <a:avLst/>
              <a:gdLst/>
              <a:ahLst/>
              <a:cxnLst/>
              <a:rect l="l" t="t" r="r" b="b"/>
              <a:pathLst>
                <a:path w="2579370" h="482600">
                  <a:moveTo>
                    <a:pt x="0" y="0"/>
                  </a:moveTo>
                  <a:lnTo>
                    <a:pt x="139184" y="241300"/>
                  </a:lnTo>
                  <a:lnTo>
                    <a:pt x="0" y="482600"/>
                  </a:lnTo>
                  <a:lnTo>
                    <a:pt x="2459158" y="474850"/>
                  </a:lnTo>
                  <a:lnTo>
                    <a:pt x="2579096" y="245300"/>
                  </a:lnTo>
                  <a:lnTo>
                    <a:pt x="2440166" y="77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E79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490982" y="3429199"/>
              <a:ext cx="1930400" cy="482600"/>
            </a:xfrm>
            <a:custGeom>
              <a:avLst/>
              <a:gdLst/>
              <a:ahLst/>
              <a:cxnLst/>
              <a:rect l="l" t="t" r="r" b="b"/>
              <a:pathLst>
                <a:path w="1930400" h="482600">
                  <a:moveTo>
                    <a:pt x="1790995" y="0"/>
                  </a:moveTo>
                  <a:lnTo>
                    <a:pt x="0" y="0"/>
                  </a:lnTo>
                  <a:lnTo>
                    <a:pt x="139242" y="241300"/>
                  </a:lnTo>
                  <a:lnTo>
                    <a:pt x="0" y="482600"/>
                  </a:lnTo>
                  <a:lnTo>
                    <a:pt x="1790995" y="482600"/>
                  </a:lnTo>
                  <a:lnTo>
                    <a:pt x="1930231" y="241300"/>
                  </a:lnTo>
                  <a:lnTo>
                    <a:pt x="1790995" y="0"/>
                  </a:lnTo>
                  <a:close/>
                </a:path>
              </a:pathLst>
            </a:custGeom>
            <a:solidFill>
              <a:srgbClr val="00D0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8024909" y="3578860"/>
            <a:ext cx="50673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25" dirty="0">
                <a:latin typeface="Trebuchet MS"/>
                <a:cs typeface="Trebuchet MS"/>
              </a:rPr>
              <a:t>н</a:t>
            </a:r>
            <a:r>
              <a:rPr sz="1000" b="1" spc="85" dirty="0">
                <a:latin typeface="Trebuchet MS"/>
                <a:cs typeface="Trebuchet MS"/>
              </a:rPr>
              <a:t>о</a:t>
            </a:r>
            <a:r>
              <a:rPr sz="1000" b="1" spc="50" dirty="0">
                <a:latin typeface="Trebuchet MS"/>
                <a:cs typeface="Trebuchet MS"/>
              </a:rPr>
              <a:t>я</a:t>
            </a:r>
            <a:r>
              <a:rPr sz="1000" b="1" spc="65" dirty="0">
                <a:latin typeface="Trebuchet MS"/>
                <a:cs typeface="Trebuchet MS"/>
              </a:rPr>
              <a:t>б</a:t>
            </a:r>
            <a:r>
              <a:rPr sz="1000" b="1" spc="55" dirty="0">
                <a:latin typeface="Trebuchet MS"/>
                <a:cs typeface="Trebuchet MS"/>
              </a:rPr>
              <a:t>рь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043447" y="3734041"/>
            <a:ext cx="3304540" cy="1377950"/>
          </a:xfrm>
          <a:custGeom>
            <a:avLst/>
            <a:gdLst/>
            <a:ahLst/>
            <a:cxnLst/>
            <a:rect l="l" t="t" r="r" b="b"/>
            <a:pathLst>
              <a:path w="3304540" h="1377950">
                <a:moveTo>
                  <a:pt x="76200" y="85674"/>
                </a:moveTo>
                <a:lnTo>
                  <a:pt x="73202" y="70840"/>
                </a:lnTo>
                <a:lnTo>
                  <a:pt x="65036" y="58724"/>
                </a:lnTo>
                <a:lnTo>
                  <a:pt x="52920" y="50571"/>
                </a:lnTo>
                <a:lnTo>
                  <a:pt x="38100" y="47574"/>
                </a:lnTo>
                <a:lnTo>
                  <a:pt x="23266" y="50571"/>
                </a:lnTo>
                <a:lnTo>
                  <a:pt x="11150" y="58724"/>
                </a:lnTo>
                <a:lnTo>
                  <a:pt x="2984" y="70840"/>
                </a:lnTo>
                <a:lnTo>
                  <a:pt x="0" y="85674"/>
                </a:lnTo>
                <a:lnTo>
                  <a:pt x="2984" y="100507"/>
                </a:lnTo>
                <a:lnTo>
                  <a:pt x="11150" y="112610"/>
                </a:lnTo>
                <a:lnTo>
                  <a:pt x="23266" y="120777"/>
                </a:lnTo>
                <a:lnTo>
                  <a:pt x="28575" y="121843"/>
                </a:lnTo>
                <a:lnTo>
                  <a:pt x="28575" y="1303566"/>
                </a:lnTo>
                <a:lnTo>
                  <a:pt x="23266" y="1304645"/>
                </a:lnTo>
                <a:lnTo>
                  <a:pt x="11150" y="1312811"/>
                </a:lnTo>
                <a:lnTo>
                  <a:pt x="2984" y="1324914"/>
                </a:lnTo>
                <a:lnTo>
                  <a:pt x="0" y="1339748"/>
                </a:lnTo>
                <a:lnTo>
                  <a:pt x="2984" y="1354582"/>
                </a:lnTo>
                <a:lnTo>
                  <a:pt x="11150" y="1366685"/>
                </a:lnTo>
                <a:lnTo>
                  <a:pt x="23266" y="1374851"/>
                </a:lnTo>
                <a:lnTo>
                  <a:pt x="38100" y="1377848"/>
                </a:lnTo>
                <a:lnTo>
                  <a:pt x="52920" y="1374851"/>
                </a:lnTo>
                <a:lnTo>
                  <a:pt x="65036" y="1366685"/>
                </a:lnTo>
                <a:lnTo>
                  <a:pt x="73202" y="1354582"/>
                </a:lnTo>
                <a:lnTo>
                  <a:pt x="76200" y="1339748"/>
                </a:lnTo>
                <a:lnTo>
                  <a:pt x="73202" y="1324914"/>
                </a:lnTo>
                <a:lnTo>
                  <a:pt x="65036" y="1312811"/>
                </a:lnTo>
                <a:lnTo>
                  <a:pt x="52920" y="1304645"/>
                </a:lnTo>
                <a:lnTo>
                  <a:pt x="47612" y="1303566"/>
                </a:lnTo>
                <a:lnTo>
                  <a:pt x="47612" y="1301648"/>
                </a:lnTo>
                <a:lnTo>
                  <a:pt x="47612" y="123774"/>
                </a:lnTo>
                <a:lnTo>
                  <a:pt x="47612" y="121856"/>
                </a:lnTo>
                <a:lnTo>
                  <a:pt x="52920" y="120777"/>
                </a:lnTo>
                <a:lnTo>
                  <a:pt x="65036" y="112610"/>
                </a:lnTo>
                <a:lnTo>
                  <a:pt x="73202" y="100507"/>
                </a:lnTo>
                <a:lnTo>
                  <a:pt x="76200" y="85674"/>
                </a:lnTo>
                <a:close/>
              </a:path>
              <a:path w="3304540" h="1377950">
                <a:moveTo>
                  <a:pt x="3303955" y="38100"/>
                </a:moveTo>
                <a:lnTo>
                  <a:pt x="3300958" y="23266"/>
                </a:lnTo>
                <a:lnTo>
                  <a:pt x="3292792" y="11163"/>
                </a:lnTo>
                <a:lnTo>
                  <a:pt x="3280689" y="2997"/>
                </a:lnTo>
                <a:lnTo>
                  <a:pt x="3265855" y="0"/>
                </a:lnTo>
                <a:lnTo>
                  <a:pt x="3251022" y="2997"/>
                </a:lnTo>
                <a:lnTo>
                  <a:pt x="3238919" y="11163"/>
                </a:lnTo>
                <a:lnTo>
                  <a:pt x="3230753" y="23266"/>
                </a:lnTo>
                <a:lnTo>
                  <a:pt x="3227755" y="38100"/>
                </a:lnTo>
                <a:lnTo>
                  <a:pt x="3230753" y="52933"/>
                </a:lnTo>
                <a:lnTo>
                  <a:pt x="3238919" y="65036"/>
                </a:lnTo>
                <a:lnTo>
                  <a:pt x="3251022" y="73202"/>
                </a:lnTo>
                <a:lnTo>
                  <a:pt x="3256343" y="74282"/>
                </a:lnTo>
                <a:lnTo>
                  <a:pt x="3256343" y="361835"/>
                </a:lnTo>
                <a:lnTo>
                  <a:pt x="3251022" y="362915"/>
                </a:lnTo>
                <a:lnTo>
                  <a:pt x="3238919" y="371081"/>
                </a:lnTo>
                <a:lnTo>
                  <a:pt x="3230753" y="383184"/>
                </a:lnTo>
                <a:lnTo>
                  <a:pt x="3227755" y="398018"/>
                </a:lnTo>
                <a:lnTo>
                  <a:pt x="3230753" y="412851"/>
                </a:lnTo>
                <a:lnTo>
                  <a:pt x="3238919" y="424954"/>
                </a:lnTo>
                <a:lnTo>
                  <a:pt x="3251022" y="433120"/>
                </a:lnTo>
                <a:lnTo>
                  <a:pt x="3265855" y="436118"/>
                </a:lnTo>
                <a:lnTo>
                  <a:pt x="3280689" y="433120"/>
                </a:lnTo>
                <a:lnTo>
                  <a:pt x="3292792" y="424954"/>
                </a:lnTo>
                <a:lnTo>
                  <a:pt x="3300958" y="412851"/>
                </a:lnTo>
                <a:lnTo>
                  <a:pt x="3303955" y="398018"/>
                </a:lnTo>
                <a:lnTo>
                  <a:pt x="3300958" y="383184"/>
                </a:lnTo>
                <a:lnTo>
                  <a:pt x="3292792" y="371081"/>
                </a:lnTo>
                <a:lnTo>
                  <a:pt x="3280689" y="362915"/>
                </a:lnTo>
                <a:lnTo>
                  <a:pt x="3275380" y="361835"/>
                </a:lnTo>
                <a:lnTo>
                  <a:pt x="3275380" y="359918"/>
                </a:lnTo>
                <a:lnTo>
                  <a:pt x="3275380" y="76200"/>
                </a:lnTo>
                <a:lnTo>
                  <a:pt x="3275380" y="74282"/>
                </a:lnTo>
                <a:lnTo>
                  <a:pt x="3280689" y="73202"/>
                </a:lnTo>
                <a:lnTo>
                  <a:pt x="3292792" y="65036"/>
                </a:lnTo>
                <a:lnTo>
                  <a:pt x="3300958" y="52933"/>
                </a:lnTo>
                <a:lnTo>
                  <a:pt x="3303955" y="38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772645" y="3578860"/>
            <a:ext cx="44958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50" dirty="0">
                <a:latin typeface="Trebuchet MS"/>
                <a:cs typeface="Trebuchet MS"/>
              </a:rPr>
              <a:t>а</a:t>
            </a:r>
            <a:r>
              <a:rPr sz="1000" b="1" spc="30" dirty="0">
                <a:latin typeface="Trebuchet MS"/>
                <a:cs typeface="Trebuchet MS"/>
              </a:rPr>
              <a:t>вг</a:t>
            </a:r>
            <a:r>
              <a:rPr sz="1000" b="1" spc="55" dirty="0">
                <a:latin typeface="Trebuchet MS"/>
                <a:cs typeface="Trebuchet MS"/>
              </a:rPr>
              <a:t>ус</a:t>
            </a:r>
            <a:r>
              <a:rPr sz="1000" b="1" spc="15" dirty="0">
                <a:latin typeface="Trebuchet MS"/>
                <a:cs typeface="Trebuchet MS"/>
              </a:rPr>
              <a:t>т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752741" y="3578860"/>
            <a:ext cx="63690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40" dirty="0">
                <a:latin typeface="Trebuchet MS"/>
                <a:cs typeface="Trebuchet MS"/>
              </a:rPr>
              <a:t>сентябрь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654432" y="3578860"/>
            <a:ext cx="56896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85" dirty="0">
                <a:latin typeface="Trebuchet MS"/>
                <a:cs typeface="Trebuchet MS"/>
              </a:rPr>
              <a:t>о</a:t>
            </a:r>
            <a:r>
              <a:rPr sz="1000" b="1" spc="65" dirty="0">
                <a:latin typeface="Trebuchet MS"/>
                <a:cs typeface="Trebuchet MS"/>
              </a:rPr>
              <a:t>к</a:t>
            </a:r>
            <a:r>
              <a:rPr sz="1000" b="1" spc="10" dirty="0">
                <a:latin typeface="Trebuchet MS"/>
                <a:cs typeface="Trebuchet MS"/>
              </a:rPr>
              <a:t>т</a:t>
            </a:r>
            <a:r>
              <a:rPr sz="1000" b="1" spc="50" dirty="0">
                <a:latin typeface="Trebuchet MS"/>
                <a:cs typeface="Trebuchet MS"/>
              </a:rPr>
              <a:t>я</a:t>
            </a:r>
            <a:r>
              <a:rPr sz="1000" b="1" spc="65" dirty="0">
                <a:latin typeface="Trebuchet MS"/>
                <a:cs typeface="Trebuchet MS"/>
              </a:rPr>
              <a:t>б</a:t>
            </a:r>
            <a:r>
              <a:rPr sz="1000" b="1" spc="55" dirty="0">
                <a:latin typeface="Trebuchet MS"/>
                <a:cs typeface="Trebuchet MS"/>
              </a:rPr>
              <a:t>рь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128536" y="3578860"/>
            <a:ext cx="5784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25" dirty="0">
                <a:latin typeface="Trebuchet MS"/>
                <a:cs typeface="Trebuchet MS"/>
              </a:rPr>
              <a:t>де</a:t>
            </a:r>
            <a:r>
              <a:rPr sz="1000" b="1" spc="65" dirty="0">
                <a:latin typeface="Trebuchet MS"/>
                <a:cs typeface="Trebuchet MS"/>
              </a:rPr>
              <a:t>к</a:t>
            </a:r>
            <a:r>
              <a:rPr sz="1000" b="1" spc="50" dirty="0">
                <a:latin typeface="Trebuchet MS"/>
                <a:cs typeface="Trebuchet MS"/>
              </a:rPr>
              <a:t>а</a:t>
            </a:r>
            <a:r>
              <a:rPr sz="1000" b="1" spc="65" dirty="0">
                <a:latin typeface="Trebuchet MS"/>
                <a:cs typeface="Trebuchet MS"/>
              </a:rPr>
              <a:t>б</a:t>
            </a:r>
            <a:r>
              <a:rPr sz="1000" b="1" spc="55" dirty="0">
                <a:latin typeface="Trebuchet MS"/>
                <a:cs typeface="Trebuchet MS"/>
              </a:rPr>
              <a:t>рь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337139" y="2787396"/>
            <a:ext cx="1736725" cy="481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95"/>
              </a:lnSpc>
              <a:spcBef>
                <a:spcPts val="100"/>
              </a:spcBef>
            </a:pPr>
            <a:r>
              <a:rPr sz="2000" b="1" spc="110" dirty="0">
                <a:latin typeface="Trebuchet MS"/>
                <a:cs typeface="Trebuchet MS"/>
              </a:rPr>
              <a:t>до</a:t>
            </a:r>
            <a:r>
              <a:rPr sz="2000" b="1" spc="-55" dirty="0">
                <a:latin typeface="Trebuchet MS"/>
                <a:cs typeface="Trebuchet MS"/>
              </a:rPr>
              <a:t> </a:t>
            </a:r>
            <a:r>
              <a:rPr sz="2000" b="1" spc="-5" dirty="0">
                <a:latin typeface="Trebuchet MS"/>
                <a:cs typeface="Trebuchet MS"/>
              </a:rPr>
              <a:t>15.08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ts val="1195"/>
              </a:lnSpc>
            </a:pPr>
            <a:r>
              <a:rPr sz="1000" spc="105" dirty="0">
                <a:latin typeface="Verdana"/>
                <a:cs typeface="Verdana"/>
              </a:rPr>
              <a:t>У</a:t>
            </a:r>
            <a:r>
              <a:rPr sz="1000" spc="35" dirty="0">
                <a:latin typeface="Verdana"/>
                <a:cs typeface="Verdana"/>
              </a:rPr>
              <a:t>с</a:t>
            </a:r>
            <a:r>
              <a:rPr sz="1000" spc="-10" dirty="0">
                <a:latin typeface="Verdana"/>
                <a:cs typeface="Verdana"/>
              </a:rPr>
              <a:t>т</a:t>
            </a:r>
            <a:r>
              <a:rPr sz="1000" spc="-15" dirty="0">
                <a:latin typeface="Verdana"/>
                <a:cs typeface="Verdana"/>
              </a:rPr>
              <a:t>ан</a:t>
            </a:r>
            <a:r>
              <a:rPr sz="1000" spc="35" dirty="0">
                <a:latin typeface="Verdana"/>
                <a:cs typeface="Verdana"/>
              </a:rPr>
              <a:t>о</a:t>
            </a:r>
            <a:r>
              <a:rPr sz="1000" spc="-10" dirty="0">
                <a:latin typeface="Verdana"/>
                <a:cs typeface="Verdana"/>
              </a:rPr>
              <a:t>в</a:t>
            </a:r>
            <a:r>
              <a:rPr sz="1000" spc="35" dirty="0">
                <a:latin typeface="Verdana"/>
                <a:cs typeface="Verdana"/>
              </a:rPr>
              <a:t>о</a:t>
            </a:r>
            <a:r>
              <a:rPr sz="1000" spc="-35" dirty="0">
                <a:latin typeface="Verdana"/>
                <a:cs typeface="Verdana"/>
              </a:rPr>
              <a:t>ч</a:t>
            </a:r>
            <a:r>
              <a:rPr sz="1000" spc="-15" dirty="0">
                <a:latin typeface="Verdana"/>
                <a:cs typeface="Verdana"/>
              </a:rPr>
              <a:t>н</a:t>
            </a:r>
            <a:r>
              <a:rPr sz="1000" spc="-35" dirty="0">
                <a:latin typeface="Verdana"/>
                <a:cs typeface="Verdana"/>
              </a:rPr>
              <a:t>ы</a:t>
            </a:r>
            <a:r>
              <a:rPr sz="1000" spc="-5" dirty="0">
                <a:latin typeface="Verdana"/>
                <a:cs typeface="Verdana"/>
              </a:rPr>
              <a:t>е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35" dirty="0">
                <a:latin typeface="Verdana"/>
                <a:cs typeface="Verdana"/>
              </a:rPr>
              <a:t>со</a:t>
            </a:r>
            <a:r>
              <a:rPr sz="1000" spc="-10" dirty="0">
                <a:latin typeface="Verdana"/>
                <a:cs typeface="Verdana"/>
              </a:rPr>
              <a:t>ве</a:t>
            </a:r>
            <a:r>
              <a:rPr sz="1000" spc="35" dirty="0">
                <a:latin typeface="Verdana"/>
                <a:cs typeface="Verdana"/>
              </a:rPr>
              <a:t>щ</a:t>
            </a:r>
            <a:r>
              <a:rPr sz="1000" spc="-30" dirty="0">
                <a:latin typeface="Verdana"/>
                <a:cs typeface="Verdana"/>
              </a:rPr>
              <a:t>а</a:t>
            </a:r>
            <a:r>
              <a:rPr sz="1000" spc="-15" dirty="0">
                <a:latin typeface="Verdana"/>
                <a:cs typeface="Verdana"/>
              </a:rPr>
              <a:t>н</a:t>
            </a:r>
            <a:r>
              <a:rPr sz="1000" spc="-20" dirty="0">
                <a:latin typeface="Verdana"/>
                <a:cs typeface="Verdana"/>
              </a:rPr>
              <a:t>ия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511928" y="1796796"/>
            <a:ext cx="1873250" cy="634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95"/>
              </a:lnSpc>
              <a:spcBef>
                <a:spcPts val="100"/>
              </a:spcBef>
            </a:pPr>
            <a:r>
              <a:rPr sz="2000" b="1" spc="130" dirty="0">
                <a:latin typeface="Trebuchet MS"/>
                <a:cs typeface="Trebuchet MS"/>
              </a:rPr>
              <a:t>05.09</a:t>
            </a:r>
            <a:r>
              <a:rPr sz="2000" b="1" spc="-50" dirty="0">
                <a:latin typeface="Trebuchet MS"/>
                <a:cs typeface="Trebuchet MS"/>
              </a:rPr>
              <a:t> </a:t>
            </a:r>
            <a:r>
              <a:rPr sz="2000" b="1" spc="325" dirty="0">
                <a:latin typeface="Trebuchet MS"/>
                <a:cs typeface="Trebuchet MS"/>
              </a:rPr>
              <a:t>—</a:t>
            </a:r>
            <a:r>
              <a:rPr sz="2000" b="1" spc="-40" dirty="0">
                <a:latin typeface="Trebuchet MS"/>
                <a:cs typeface="Trebuchet MS"/>
              </a:rPr>
              <a:t> </a:t>
            </a:r>
            <a:r>
              <a:rPr sz="2000" b="1" spc="5" dirty="0">
                <a:latin typeface="Trebuchet MS"/>
                <a:cs typeface="Trebuchet MS"/>
              </a:rPr>
              <a:t>29.10</a:t>
            </a:r>
            <a:endParaRPr sz="2000">
              <a:latin typeface="Trebuchet MS"/>
              <a:cs typeface="Trebuchet MS"/>
            </a:endParaRPr>
          </a:p>
          <a:p>
            <a:pPr marL="12700" marR="455930">
              <a:lnSpc>
                <a:spcPts val="1200"/>
              </a:lnSpc>
              <a:spcBef>
                <a:spcPts val="35"/>
              </a:spcBef>
            </a:pPr>
            <a:r>
              <a:rPr sz="1000" spc="45" dirty="0">
                <a:latin typeface="Verdana"/>
                <a:cs typeface="Verdana"/>
              </a:rPr>
              <a:t>Об</a:t>
            </a:r>
            <a:r>
              <a:rPr sz="1000" spc="-10" dirty="0">
                <a:latin typeface="Verdana"/>
                <a:cs typeface="Verdana"/>
              </a:rPr>
              <a:t>у</a:t>
            </a:r>
            <a:r>
              <a:rPr sz="1000" spc="-35" dirty="0">
                <a:latin typeface="Verdana"/>
                <a:cs typeface="Verdana"/>
              </a:rPr>
              <a:t>ч</a:t>
            </a:r>
            <a:r>
              <a:rPr sz="1000" spc="-10" dirty="0">
                <a:latin typeface="Verdana"/>
                <a:cs typeface="Verdana"/>
              </a:rPr>
              <a:t>е</a:t>
            </a:r>
            <a:r>
              <a:rPr sz="1000" spc="-15" dirty="0">
                <a:latin typeface="Verdana"/>
                <a:cs typeface="Verdana"/>
              </a:rPr>
              <a:t>н</a:t>
            </a:r>
            <a:r>
              <a:rPr sz="1000" spc="-20" dirty="0">
                <a:latin typeface="Verdana"/>
                <a:cs typeface="Verdana"/>
              </a:rPr>
              <a:t>и</a:t>
            </a:r>
            <a:r>
              <a:rPr sz="1000" spc="-5" dirty="0">
                <a:latin typeface="Verdana"/>
                <a:cs typeface="Verdana"/>
              </a:rPr>
              <a:t>е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п</a:t>
            </a:r>
            <a:r>
              <a:rPr sz="1000" spc="-20" dirty="0">
                <a:latin typeface="Verdana"/>
                <a:cs typeface="Verdana"/>
              </a:rPr>
              <a:t>е</a:t>
            </a:r>
            <a:r>
              <a:rPr sz="1000" spc="-30" dirty="0">
                <a:latin typeface="Verdana"/>
                <a:cs typeface="Verdana"/>
              </a:rPr>
              <a:t>да</a:t>
            </a:r>
            <a:r>
              <a:rPr sz="1000" spc="-15" dirty="0">
                <a:latin typeface="Verdana"/>
                <a:cs typeface="Verdana"/>
              </a:rPr>
              <a:t>г</a:t>
            </a:r>
            <a:r>
              <a:rPr sz="1000" spc="35" dirty="0">
                <a:latin typeface="Verdana"/>
                <a:cs typeface="Verdana"/>
              </a:rPr>
              <a:t>о</a:t>
            </a:r>
            <a:r>
              <a:rPr sz="1000" spc="-15" dirty="0">
                <a:latin typeface="Verdana"/>
                <a:cs typeface="Verdana"/>
              </a:rPr>
              <a:t>г</a:t>
            </a:r>
            <a:r>
              <a:rPr sz="1000" spc="35" dirty="0">
                <a:latin typeface="Verdana"/>
                <a:cs typeface="Verdana"/>
              </a:rPr>
              <a:t>о</a:t>
            </a:r>
            <a:r>
              <a:rPr sz="1000" spc="-10" dirty="0">
                <a:latin typeface="Verdana"/>
                <a:cs typeface="Verdana"/>
              </a:rPr>
              <a:t>в</a:t>
            </a:r>
            <a:r>
              <a:rPr sz="1000" spc="35" dirty="0">
                <a:latin typeface="Trebuchet MS"/>
                <a:cs typeface="Trebuchet MS"/>
              </a:rPr>
              <a:t>-  </a:t>
            </a:r>
            <a:r>
              <a:rPr sz="1000" dirty="0">
                <a:latin typeface="Verdana"/>
                <a:cs typeface="Verdana"/>
              </a:rPr>
              <a:t>навигаторов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25398" y="2601467"/>
            <a:ext cx="1863725" cy="634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95"/>
              </a:lnSpc>
              <a:spcBef>
                <a:spcPts val="100"/>
              </a:spcBef>
            </a:pPr>
            <a:r>
              <a:rPr sz="2000" b="1" spc="-50" dirty="0">
                <a:latin typeface="Trebuchet MS"/>
                <a:cs typeface="Trebuchet MS"/>
              </a:rPr>
              <a:t>01.10</a:t>
            </a:r>
            <a:r>
              <a:rPr sz="2000" b="1" spc="-25" dirty="0">
                <a:latin typeface="Trebuchet MS"/>
                <a:cs typeface="Trebuchet MS"/>
              </a:rPr>
              <a:t> </a:t>
            </a:r>
            <a:r>
              <a:rPr sz="2000" b="1" spc="325" dirty="0">
                <a:latin typeface="Trebuchet MS"/>
                <a:cs typeface="Trebuchet MS"/>
              </a:rPr>
              <a:t>—</a:t>
            </a:r>
            <a:r>
              <a:rPr sz="2000" b="1" spc="-20" dirty="0">
                <a:latin typeface="Trebuchet MS"/>
                <a:cs typeface="Trebuchet MS"/>
              </a:rPr>
              <a:t> </a:t>
            </a:r>
            <a:r>
              <a:rPr sz="2000" b="1" spc="-90" dirty="0">
                <a:latin typeface="Trebuchet MS"/>
                <a:cs typeface="Trebuchet MS"/>
              </a:rPr>
              <a:t>15.10</a:t>
            </a:r>
            <a:endParaRPr sz="2000">
              <a:latin typeface="Trebuchet MS"/>
              <a:cs typeface="Trebuchet MS"/>
            </a:endParaRPr>
          </a:p>
          <a:p>
            <a:pPr marL="13335" marR="5080" indent="-635">
              <a:lnSpc>
                <a:spcPts val="1200"/>
              </a:lnSpc>
              <a:spcBef>
                <a:spcPts val="35"/>
              </a:spcBef>
            </a:pPr>
            <a:r>
              <a:rPr sz="1000" spc="10" dirty="0">
                <a:latin typeface="Verdana"/>
                <a:cs typeface="Verdana"/>
              </a:rPr>
              <a:t>Всеросийсский </a:t>
            </a:r>
            <a:r>
              <a:rPr sz="1000" spc="15" dirty="0">
                <a:latin typeface="Verdana"/>
                <a:cs typeface="Verdana"/>
              </a:rPr>
              <a:t> </a:t>
            </a:r>
            <a:r>
              <a:rPr sz="1000" spc="20" dirty="0">
                <a:latin typeface="Verdana"/>
                <a:cs typeface="Verdana"/>
              </a:rPr>
              <a:t>П</a:t>
            </a:r>
            <a:r>
              <a:rPr sz="1000" spc="10" dirty="0">
                <a:latin typeface="Verdana"/>
                <a:cs typeface="Verdana"/>
              </a:rPr>
              <a:t>р</a:t>
            </a:r>
            <a:r>
              <a:rPr sz="1000" spc="35" dirty="0">
                <a:latin typeface="Verdana"/>
                <a:cs typeface="Verdana"/>
              </a:rPr>
              <a:t>о</a:t>
            </a:r>
            <a:r>
              <a:rPr sz="1000" spc="30" dirty="0">
                <a:latin typeface="Verdana"/>
                <a:cs typeface="Verdana"/>
              </a:rPr>
              <a:t>ф</a:t>
            </a:r>
            <a:r>
              <a:rPr sz="1000" spc="35" dirty="0">
                <a:latin typeface="Verdana"/>
                <a:cs typeface="Verdana"/>
              </a:rPr>
              <a:t>ор</a:t>
            </a:r>
            <a:r>
              <a:rPr sz="1000" spc="-20" dirty="0">
                <a:latin typeface="Verdana"/>
                <a:cs typeface="Verdana"/>
              </a:rPr>
              <a:t>и</a:t>
            </a:r>
            <a:r>
              <a:rPr sz="1000" spc="-10" dirty="0">
                <a:latin typeface="Verdana"/>
                <a:cs typeface="Verdana"/>
              </a:rPr>
              <a:t>е</a:t>
            </a:r>
            <a:r>
              <a:rPr sz="1000" spc="-15" dirty="0">
                <a:latin typeface="Verdana"/>
                <a:cs typeface="Verdana"/>
              </a:rPr>
              <a:t>н</a:t>
            </a:r>
            <a:r>
              <a:rPr sz="1000" spc="-10" dirty="0">
                <a:latin typeface="Verdana"/>
                <a:cs typeface="Verdana"/>
              </a:rPr>
              <a:t>т</a:t>
            </a:r>
            <a:r>
              <a:rPr sz="1000" spc="-15" dirty="0">
                <a:latin typeface="Verdana"/>
                <a:cs typeface="Verdana"/>
              </a:rPr>
              <a:t>а</a:t>
            </a:r>
            <a:r>
              <a:rPr sz="1000" spc="-25" dirty="0">
                <a:latin typeface="Verdana"/>
                <a:cs typeface="Verdana"/>
              </a:rPr>
              <a:t>ц</a:t>
            </a:r>
            <a:r>
              <a:rPr sz="1000" spc="-20" dirty="0">
                <a:latin typeface="Verdana"/>
                <a:cs typeface="Verdana"/>
              </a:rPr>
              <a:t>и</a:t>
            </a:r>
            <a:r>
              <a:rPr sz="1000" spc="35" dirty="0">
                <a:latin typeface="Verdana"/>
                <a:cs typeface="Verdana"/>
              </a:rPr>
              <a:t>о</a:t>
            </a:r>
            <a:r>
              <a:rPr sz="1000" spc="-15" dirty="0">
                <a:latin typeface="Verdana"/>
                <a:cs typeface="Verdana"/>
              </a:rPr>
              <a:t>нн</a:t>
            </a:r>
            <a:r>
              <a:rPr sz="1000" spc="-35" dirty="0">
                <a:latin typeface="Verdana"/>
                <a:cs typeface="Verdana"/>
              </a:rPr>
              <a:t>ы</a:t>
            </a:r>
            <a:r>
              <a:rPr sz="1000" spc="-10" dirty="0">
                <a:latin typeface="Verdana"/>
                <a:cs typeface="Verdana"/>
              </a:rPr>
              <a:t>й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15" dirty="0">
                <a:latin typeface="Verdana"/>
                <a:cs typeface="Verdana"/>
              </a:rPr>
              <a:t>ур</a:t>
            </a:r>
            <a:r>
              <a:rPr sz="1000" spc="35" dirty="0">
                <a:latin typeface="Verdana"/>
                <a:cs typeface="Verdana"/>
              </a:rPr>
              <a:t>о</a:t>
            </a:r>
            <a:r>
              <a:rPr sz="1000" spc="-25" dirty="0">
                <a:latin typeface="Verdana"/>
                <a:cs typeface="Verdana"/>
              </a:rPr>
              <a:t>к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286015" y="2207259"/>
            <a:ext cx="259651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45" dirty="0">
                <a:latin typeface="Trebuchet MS"/>
                <a:cs typeface="Trebuchet MS"/>
              </a:rPr>
              <a:t>Даты</a:t>
            </a:r>
            <a:r>
              <a:rPr sz="1000" b="1" spc="-10" dirty="0">
                <a:latin typeface="Trebuchet MS"/>
                <a:cs typeface="Trebuchet MS"/>
              </a:rPr>
              <a:t> </a:t>
            </a:r>
            <a:r>
              <a:rPr sz="1000" b="1" spc="65" dirty="0">
                <a:latin typeface="Trebuchet MS"/>
                <a:cs typeface="Trebuchet MS"/>
              </a:rPr>
              <a:t>по</a:t>
            </a:r>
            <a:r>
              <a:rPr sz="1000" b="1" spc="-15" dirty="0">
                <a:latin typeface="Trebuchet MS"/>
                <a:cs typeface="Trebuchet MS"/>
              </a:rPr>
              <a:t> </a:t>
            </a:r>
            <a:r>
              <a:rPr sz="1000" b="1" spc="50" dirty="0">
                <a:latin typeface="Trebuchet MS"/>
                <a:cs typeface="Trebuchet MS"/>
              </a:rPr>
              <a:t>согласованию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000" spc="10" dirty="0">
                <a:latin typeface="Verdana"/>
                <a:cs typeface="Verdana"/>
              </a:rPr>
              <a:t>Всероссийские</a:t>
            </a:r>
            <a:r>
              <a:rPr sz="1000" spc="24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Фестивали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10" dirty="0">
                <a:latin typeface="Verdana"/>
                <a:cs typeface="Verdana"/>
              </a:rPr>
              <a:t>профессий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061953" y="2539491"/>
            <a:ext cx="1433830" cy="72644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2000" b="1" spc="90" dirty="0">
                <a:latin typeface="Trebuchet MS"/>
                <a:cs typeface="Trebuchet MS"/>
              </a:rPr>
              <a:t>Заседание</a:t>
            </a:r>
            <a:endParaRPr sz="2000">
              <a:latin typeface="Trebuchet MS"/>
              <a:cs typeface="Trebuchet MS"/>
            </a:endParaRPr>
          </a:p>
          <a:p>
            <a:pPr marL="12700" marR="46990">
              <a:lnSpc>
                <a:spcPct val="108000"/>
              </a:lnSpc>
              <a:spcBef>
                <a:spcPts val="110"/>
              </a:spcBef>
            </a:pPr>
            <a:r>
              <a:rPr sz="1000" spc="5" dirty="0">
                <a:latin typeface="Verdana"/>
                <a:cs typeface="Verdana"/>
              </a:rPr>
              <a:t>экспертного</a:t>
            </a:r>
            <a:r>
              <a:rPr sz="1000" spc="-8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совета</a:t>
            </a:r>
            <a:r>
              <a:rPr sz="1000" dirty="0">
                <a:latin typeface="Trebuchet MS"/>
                <a:cs typeface="Trebuchet MS"/>
              </a:rPr>
              <a:t>/ </a:t>
            </a:r>
            <a:r>
              <a:rPr sz="1000" spc="-290" dirty="0">
                <a:latin typeface="Trebuchet MS"/>
                <a:cs typeface="Trebuchet MS"/>
              </a:rPr>
              <a:t> </a:t>
            </a:r>
            <a:r>
              <a:rPr sz="1000" spc="5" dirty="0">
                <a:latin typeface="Verdana"/>
                <a:cs typeface="Verdana"/>
              </a:rPr>
              <a:t>Итоги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286016" y="1464564"/>
            <a:ext cx="1899920" cy="649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95"/>
              </a:lnSpc>
              <a:spcBef>
                <a:spcPts val="100"/>
              </a:spcBef>
            </a:pPr>
            <a:r>
              <a:rPr sz="2000" b="1" spc="-20" dirty="0">
                <a:latin typeface="Trebuchet MS"/>
                <a:cs typeface="Trebuchet MS"/>
              </a:rPr>
              <a:t>0</a:t>
            </a:r>
            <a:r>
              <a:rPr sz="2000" b="1" spc="-15" dirty="0">
                <a:latin typeface="Trebuchet MS"/>
                <a:cs typeface="Trebuchet MS"/>
              </a:rPr>
              <a:t>1</a:t>
            </a:r>
            <a:r>
              <a:rPr sz="2000" b="1" spc="-190" dirty="0">
                <a:latin typeface="Trebuchet MS"/>
                <a:cs typeface="Trebuchet MS"/>
              </a:rPr>
              <a:t>.</a:t>
            </a:r>
            <a:r>
              <a:rPr sz="2000" b="1" spc="-300" dirty="0">
                <a:latin typeface="Trebuchet MS"/>
                <a:cs typeface="Trebuchet MS"/>
              </a:rPr>
              <a:t>1</a:t>
            </a:r>
            <a:r>
              <a:rPr sz="2000" b="1" spc="-330" dirty="0">
                <a:latin typeface="Trebuchet MS"/>
                <a:cs typeface="Trebuchet MS"/>
              </a:rPr>
              <a:t>1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325" dirty="0">
                <a:latin typeface="Trebuchet MS"/>
                <a:cs typeface="Trebuchet MS"/>
              </a:rPr>
              <a:t>—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170" dirty="0">
                <a:latin typeface="Trebuchet MS"/>
                <a:cs typeface="Trebuchet MS"/>
              </a:rPr>
              <a:t>3</a:t>
            </a:r>
            <a:r>
              <a:rPr sz="2000" b="1" spc="175" dirty="0">
                <a:latin typeface="Trebuchet MS"/>
                <a:cs typeface="Trebuchet MS"/>
              </a:rPr>
              <a:t>0</a:t>
            </a:r>
            <a:r>
              <a:rPr sz="2000" b="1" spc="-165" dirty="0">
                <a:latin typeface="Trebuchet MS"/>
                <a:cs typeface="Trebuchet MS"/>
              </a:rPr>
              <a:t>.</a:t>
            </a:r>
            <a:r>
              <a:rPr sz="2000" b="1" spc="-325" dirty="0">
                <a:latin typeface="Trebuchet MS"/>
                <a:cs typeface="Trebuchet MS"/>
              </a:rPr>
              <a:t>1</a:t>
            </a:r>
            <a:r>
              <a:rPr sz="2000" b="1" spc="-330" dirty="0">
                <a:latin typeface="Trebuchet MS"/>
                <a:cs typeface="Trebuchet MS"/>
              </a:rPr>
              <a:t>1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ts val="1195"/>
              </a:lnSpc>
            </a:pPr>
            <a:r>
              <a:rPr sz="1000" dirty="0">
                <a:latin typeface="Verdana"/>
                <a:cs typeface="Verdana"/>
              </a:rPr>
              <a:t>Партнерские</a:t>
            </a:r>
            <a:r>
              <a:rPr sz="1000" spc="-8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мероприятия</a:t>
            </a:r>
            <a:r>
              <a:rPr sz="1000" spc="-75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и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spc="-5" dirty="0">
                <a:latin typeface="Verdana"/>
                <a:cs typeface="Verdana"/>
              </a:rPr>
              <a:t>спецпроекты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323616" y="4137660"/>
            <a:ext cx="1198880" cy="637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45" dirty="0">
                <a:latin typeface="Trebuchet MS"/>
                <a:cs typeface="Trebuchet MS"/>
              </a:rPr>
              <a:t>01.09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000" spc="30" dirty="0">
                <a:latin typeface="Verdana"/>
                <a:cs typeface="Verdana"/>
              </a:rPr>
              <a:t>С</a:t>
            </a:r>
            <a:r>
              <a:rPr sz="1000" spc="-10" dirty="0">
                <a:latin typeface="Verdana"/>
                <a:cs typeface="Verdana"/>
              </a:rPr>
              <a:t>т</a:t>
            </a:r>
            <a:r>
              <a:rPr sz="1000" spc="-15" dirty="0">
                <a:latin typeface="Verdana"/>
                <a:cs typeface="Verdana"/>
              </a:rPr>
              <a:t>а</a:t>
            </a:r>
            <a:r>
              <a:rPr sz="1000" spc="35" dirty="0">
                <a:latin typeface="Verdana"/>
                <a:cs typeface="Verdana"/>
              </a:rPr>
              <a:t>р</a:t>
            </a:r>
            <a:r>
              <a:rPr sz="1000" dirty="0">
                <a:latin typeface="Verdana"/>
                <a:cs typeface="Verdana"/>
              </a:rPr>
              <a:t>т</a:t>
            </a:r>
            <a:r>
              <a:rPr sz="1000" spc="-55" dirty="0">
                <a:latin typeface="Verdana"/>
                <a:cs typeface="Verdana"/>
              </a:rPr>
              <a:t> </a:t>
            </a:r>
            <a:r>
              <a:rPr sz="1000" spc="-15" dirty="0">
                <a:latin typeface="Verdana"/>
                <a:cs typeface="Verdana"/>
              </a:rPr>
              <a:t>п</a:t>
            </a:r>
            <a:r>
              <a:rPr sz="1000" spc="-10" dirty="0">
                <a:latin typeface="Verdana"/>
                <a:cs typeface="Verdana"/>
              </a:rPr>
              <a:t>л</a:t>
            </a:r>
            <a:r>
              <a:rPr sz="1000" spc="-30" dirty="0">
                <a:latin typeface="Verdana"/>
                <a:cs typeface="Verdana"/>
              </a:rPr>
              <a:t>а</a:t>
            </a:r>
            <a:r>
              <a:rPr sz="1000" spc="15" dirty="0">
                <a:latin typeface="Verdana"/>
                <a:cs typeface="Verdana"/>
              </a:rPr>
              <a:t>тф</a:t>
            </a:r>
            <a:r>
              <a:rPr sz="1000" spc="35" dirty="0">
                <a:latin typeface="Verdana"/>
                <a:cs typeface="Verdana"/>
              </a:rPr>
              <a:t>ор</a:t>
            </a:r>
            <a:r>
              <a:rPr sz="1000" dirty="0">
                <a:latin typeface="Verdana"/>
                <a:cs typeface="Verdana"/>
              </a:rPr>
              <a:t>м</a:t>
            </a:r>
            <a:r>
              <a:rPr sz="1000" spc="-35" dirty="0">
                <a:latin typeface="Verdana"/>
                <a:cs typeface="Verdana"/>
              </a:rPr>
              <a:t>ы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000" spc="60" dirty="0">
                <a:latin typeface="Trebuchet MS"/>
                <a:cs typeface="Trebuchet MS"/>
              </a:rPr>
              <a:t>bvbinfo</a:t>
            </a:r>
            <a:r>
              <a:rPr sz="1000" spc="-35" dirty="0">
                <a:latin typeface="Trebuchet MS"/>
                <a:cs typeface="Trebuchet MS"/>
              </a:rPr>
              <a:t> </a:t>
            </a:r>
            <a:r>
              <a:rPr sz="1000" spc="45" dirty="0">
                <a:latin typeface="Trebuchet MS"/>
                <a:cs typeface="Trebuchet MS"/>
              </a:rPr>
              <a:t>2.0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395533" y="3895851"/>
            <a:ext cx="1328420" cy="775335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5"/>
              </a:spcBef>
            </a:pPr>
            <a:r>
              <a:rPr sz="2000" b="1" spc="155" dirty="0">
                <a:latin typeface="Trebuchet MS"/>
                <a:cs typeface="Trebuchet MS"/>
              </a:rPr>
              <a:t>Форум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15999"/>
              </a:lnSpc>
              <a:spcBef>
                <a:spcPts val="114"/>
              </a:spcBef>
            </a:pPr>
            <a:r>
              <a:rPr sz="1000" b="1" spc="45" dirty="0">
                <a:latin typeface="Trebuchet MS"/>
                <a:cs typeface="Trebuchet MS"/>
              </a:rPr>
              <a:t>«Билет</a:t>
            </a:r>
            <a:r>
              <a:rPr sz="1000" b="1" spc="-45" dirty="0">
                <a:latin typeface="Trebuchet MS"/>
                <a:cs typeface="Trebuchet MS"/>
              </a:rPr>
              <a:t> </a:t>
            </a:r>
            <a:r>
              <a:rPr sz="1000" b="1" spc="55" dirty="0">
                <a:latin typeface="Trebuchet MS"/>
                <a:cs typeface="Trebuchet MS"/>
              </a:rPr>
              <a:t>в</a:t>
            </a:r>
            <a:r>
              <a:rPr sz="1000" b="1" spc="-40" dirty="0">
                <a:latin typeface="Trebuchet MS"/>
                <a:cs typeface="Trebuchet MS"/>
              </a:rPr>
              <a:t> </a:t>
            </a:r>
            <a:r>
              <a:rPr sz="1000" b="1" spc="55" dirty="0">
                <a:latin typeface="Trebuchet MS"/>
                <a:cs typeface="Trebuchet MS"/>
              </a:rPr>
              <a:t>будущее» </a:t>
            </a:r>
            <a:r>
              <a:rPr sz="1000" b="1" spc="-285" dirty="0">
                <a:latin typeface="Trebuchet MS"/>
                <a:cs typeface="Trebuchet MS"/>
              </a:rPr>
              <a:t> </a:t>
            </a:r>
            <a:r>
              <a:rPr sz="1000" b="1" spc="-35" dirty="0">
                <a:latin typeface="Trebuchet MS"/>
                <a:cs typeface="Trebuchet MS"/>
              </a:rPr>
              <a:t>г.</a:t>
            </a:r>
            <a:r>
              <a:rPr sz="1000" b="1" spc="-20" dirty="0">
                <a:latin typeface="Trebuchet MS"/>
                <a:cs typeface="Trebuchet MS"/>
              </a:rPr>
              <a:t> </a:t>
            </a:r>
            <a:r>
              <a:rPr sz="1000" b="1" spc="45" dirty="0">
                <a:latin typeface="Trebuchet MS"/>
                <a:cs typeface="Trebuchet MS"/>
              </a:rPr>
              <a:t>Москва,</a:t>
            </a:r>
            <a:r>
              <a:rPr sz="1000" b="1" spc="-15" dirty="0">
                <a:latin typeface="Trebuchet MS"/>
                <a:cs typeface="Trebuchet MS"/>
              </a:rPr>
              <a:t> </a:t>
            </a:r>
            <a:r>
              <a:rPr sz="1000" b="1" spc="60" dirty="0">
                <a:latin typeface="Trebuchet MS"/>
                <a:cs typeface="Trebuchet MS"/>
              </a:rPr>
              <a:t>Манеж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438947" y="4828540"/>
            <a:ext cx="3383279" cy="152527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737235">
              <a:lnSpc>
                <a:spcPct val="100000"/>
              </a:lnSpc>
              <a:spcBef>
                <a:spcPts val="465"/>
              </a:spcBef>
            </a:pPr>
            <a:r>
              <a:rPr sz="2000" b="1" spc="-90" dirty="0">
                <a:latin typeface="Trebuchet MS"/>
                <a:cs typeface="Trebuchet MS"/>
              </a:rPr>
              <a:t>15.10</a:t>
            </a:r>
            <a:r>
              <a:rPr sz="2000" b="1" spc="-25" dirty="0">
                <a:latin typeface="Trebuchet MS"/>
                <a:cs typeface="Trebuchet MS"/>
              </a:rPr>
              <a:t> </a:t>
            </a:r>
            <a:r>
              <a:rPr sz="2000" b="1" spc="325" dirty="0">
                <a:latin typeface="Trebuchet MS"/>
                <a:cs typeface="Trebuchet MS"/>
              </a:rPr>
              <a:t>—</a:t>
            </a:r>
            <a:r>
              <a:rPr sz="2000" b="1" spc="-25" dirty="0">
                <a:latin typeface="Trebuchet MS"/>
                <a:cs typeface="Trebuchet MS"/>
              </a:rPr>
              <a:t> </a:t>
            </a:r>
            <a:r>
              <a:rPr sz="2000" b="1" spc="-210" dirty="0">
                <a:latin typeface="Trebuchet MS"/>
                <a:cs typeface="Trebuchet MS"/>
              </a:rPr>
              <a:t>15.11</a:t>
            </a:r>
            <a:endParaRPr sz="2000">
              <a:latin typeface="Trebuchet MS"/>
              <a:cs typeface="Trebuchet MS"/>
            </a:endParaRPr>
          </a:p>
          <a:p>
            <a:pPr marL="737235">
              <a:lnSpc>
                <a:spcPct val="100000"/>
              </a:lnSpc>
              <a:spcBef>
                <a:spcPts val="185"/>
              </a:spcBef>
            </a:pPr>
            <a:r>
              <a:rPr sz="1000" spc="-5" dirty="0">
                <a:latin typeface="Verdana"/>
                <a:cs typeface="Verdana"/>
              </a:rPr>
              <a:t>Проведение</a:t>
            </a:r>
            <a:r>
              <a:rPr sz="1000" spc="-75" dirty="0">
                <a:latin typeface="Verdana"/>
                <a:cs typeface="Verdana"/>
              </a:rPr>
              <a:t> </a:t>
            </a:r>
            <a:r>
              <a:rPr sz="1000" spc="-15" dirty="0">
                <a:latin typeface="Verdana"/>
                <a:cs typeface="Verdana"/>
              </a:rPr>
              <a:t>мультимедийных</a:t>
            </a:r>
            <a:r>
              <a:rPr sz="1000" spc="-7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выставок</a:t>
            </a:r>
            <a:r>
              <a:rPr sz="1000" dirty="0">
                <a:latin typeface="Trebuchet MS"/>
                <a:cs typeface="Trebuchet MS"/>
              </a:rPr>
              <a:t>-</a:t>
            </a:r>
            <a:endParaRPr sz="1000">
              <a:latin typeface="Trebuchet MS"/>
              <a:cs typeface="Trebuchet MS"/>
            </a:endParaRPr>
          </a:p>
          <a:p>
            <a:pPr marL="737870" marR="325755">
              <a:lnSpc>
                <a:spcPct val="115999"/>
              </a:lnSpc>
              <a:spcBef>
                <a:spcPts val="25"/>
              </a:spcBef>
            </a:pPr>
            <a:r>
              <a:rPr sz="1000" spc="-15" dirty="0">
                <a:latin typeface="Verdana"/>
                <a:cs typeface="Verdana"/>
              </a:rPr>
              <a:t>п</a:t>
            </a:r>
            <a:r>
              <a:rPr sz="1000" spc="35" dirty="0">
                <a:latin typeface="Verdana"/>
                <a:cs typeface="Verdana"/>
              </a:rPr>
              <a:t>р</a:t>
            </a:r>
            <a:r>
              <a:rPr sz="1000" spc="-30" dirty="0">
                <a:latin typeface="Verdana"/>
                <a:cs typeface="Verdana"/>
              </a:rPr>
              <a:t>ак</a:t>
            </a:r>
            <a:r>
              <a:rPr sz="1000" spc="-5" dirty="0">
                <a:latin typeface="Verdana"/>
                <a:cs typeface="Verdana"/>
              </a:rPr>
              <a:t>т</a:t>
            </a:r>
            <a:r>
              <a:rPr sz="1000" spc="-15" dirty="0">
                <a:latin typeface="Verdana"/>
                <a:cs typeface="Verdana"/>
              </a:rPr>
              <a:t>и</a:t>
            </a:r>
            <a:r>
              <a:rPr sz="1000" spc="-30" dirty="0">
                <a:latin typeface="Verdana"/>
                <a:cs typeface="Verdana"/>
              </a:rPr>
              <a:t>к</a:t>
            </a:r>
            <a:r>
              <a:rPr sz="1000" spc="-10" dirty="0">
                <a:latin typeface="Verdana"/>
                <a:cs typeface="Verdana"/>
              </a:rPr>
              <a:t>у</a:t>
            </a:r>
            <a:r>
              <a:rPr sz="1000" dirty="0">
                <a:latin typeface="Verdana"/>
                <a:cs typeface="Verdana"/>
              </a:rPr>
              <a:t>м</a:t>
            </a:r>
            <a:r>
              <a:rPr sz="1000" spc="35" dirty="0">
                <a:latin typeface="Verdana"/>
                <a:cs typeface="Verdana"/>
              </a:rPr>
              <a:t>о</a:t>
            </a:r>
            <a:r>
              <a:rPr sz="1000" spc="-10" dirty="0">
                <a:latin typeface="Verdana"/>
                <a:cs typeface="Verdana"/>
              </a:rPr>
              <a:t>в</a:t>
            </a:r>
            <a:r>
              <a:rPr sz="1000" spc="-55" dirty="0">
                <a:latin typeface="Verdana"/>
                <a:cs typeface="Verdana"/>
              </a:rPr>
              <a:t> </a:t>
            </a:r>
            <a:r>
              <a:rPr sz="1000" spc="-20" dirty="0">
                <a:latin typeface="Verdana"/>
                <a:cs typeface="Verdana"/>
              </a:rPr>
              <a:t>на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5" dirty="0">
                <a:latin typeface="Verdana"/>
                <a:cs typeface="Verdana"/>
              </a:rPr>
              <a:t>б</a:t>
            </a:r>
            <a:r>
              <a:rPr sz="1000" dirty="0">
                <a:latin typeface="Verdana"/>
                <a:cs typeface="Verdana"/>
              </a:rPr>
              <a:t>а</a:t>
            </a:r>
            <a:r>
              <a:rPr sz="1000" spc="-15" dirty="0">
                <a:latin typeface="Verdana"/>
                <a:cs typeface="Verdana"/>
              </a:rPr>
              <a:t>з</a:t>
            </a:r>
            <a:r>
              <a:rPr sz="1000" spc="-5" dirty="0">
                <a:latin typeface="Verdana"/>
                <a:cs typeface="Verdana"/>
              </a:rPr>
              <a:t>е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-20" dirty="0">
                <a:latin typeface="Verdana"/>
                <a:cs typeface="Verdana"/>
              </a:rPr>
              <a:t>и</a:t>
            </a:r>
            <a:r>
              <a:rPr sz="1000" spc="35" dirty="0">
                <a:latin typeface="Verdana"/>
                <a:cs typeface="Verdana"/>
              </a:rPr>
              <a:t>с</a:t>
            </a:r>
            <a:r>
              <a:rPr sz="1000" spc="20" dirty="0">
                <a:latin typeface="Verdana"/>
                <a:cs typeface="Verdana"/>
              </a:rPr>
              <a:t>то</a:t>
            </a:r>
            <a:r>
              <a:rPr sz="1000" spc="35" dirty="0">
                <a:latin typeface="Verdana"/>
                <a:cs typeface="Verdana"/>
              </a:rPr>
              <a:t>р</a:t>
            </a:r>
            <a:r>
              <a:rPr sz="1000" spc="-20" dirty="0">
                <a:latin typeface="Verdana"/>
                <a:cs typeface="Verdana"/>
              </a:rPr>
              <a:t>и</a:t>
            </a:r>
            <a:r>
              <a:rPr sz="1000" spc="-35" dirty="0">
                <a:latin typeface="Verdana"/>
                <a:cs typeface="Verdana"/>
              </a:rPr>
              <a:t>ч</a:t>
            </a:r>
            <a:r>
              <a:rPr sz="1000" spc="-10" dirty="0">
                <a:latin typeface="Verdana"/>
                <a:cs typeface="Verdana"/>
              </a:rPr>
              <a:t>е</a:t>
            </a:r>
            <a:r>
              <a:rPr sz="1000" spc="35" dirty="0">
                <a:latin typeface="Verdana"/>
                <a:cs typeface="Verdana"/>
              </a:rPr>
              <a:t>с</a:t>
            </a:r>
            <a:r>
              <a:rPr sz="1000" spc="-30" dirty="0">
                <a:latin typeface="Verdana"/>
                <a:cs typeface="Verdana"/>
              </a:rPr>
              <a:t>к</a:t>
            </a:r>
            <a:r>
              <a:rPr sz="1000" spc="-20" dirty="0">
                <a:latin typeface="Verdana"/>
                <a:cs typeface="Verdana"/>
              </a:rPr>
              <a:t>и</a:t>
            </a:r>
            <a:r>
              <a:rPr sz="1000" spc="-15" dirty="0">
                <a:latin typeface="Verdana"/>
                <a:cs typeface="Verdana"/>
              </a:rPr>
              <a:t>х  </a:t>
            </a:r>
            <a:r>
              <a:rPr sz="1000" spc="-5" dirty="0">
                <a:latin typeface="Verdana"/>
                <a:cs typeface="Verdana"/>
              </a:rPr>
              <a:t>парков</a:t>
            </a:r>
            <a:r>
              <a:rPr sz="1000" spc="-55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в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110" dirty="0">
                <a:latin typeface="Trebuchet MS"/>
                <a:cs typeface="Trebuchet MS"/>
              </a:rPr>
              <a:t>24</a:t>
            </a:r>
            <a:r>
              <a:rPr sz="1000" dirty="0">
                <a:latin typeface="Trebuchet MS"/>
                <a:cs typeface="Trebuchet MS"/>
              </a:rPr>
              <a:t> </a:t>
            </a:r>
            <a:r>
              <a:rPr sz="1000" spc="-5" dirty="0">
                <a:latin typeface="Verdana"/>
                <a:cs typeface="Verdana"/>
              </a:rPr>
              <a:t>субъектах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60" dirty="0">
                <a:latin typeface="Verdana"/>
                <a:cs typeface="Verdana"/>
              </a:rPr>
              <a:t>РФ</a:t>
            </a:r>
            <a:endParaRPr sz="10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2000" b="1" spc="30" dirty="0">
                <a:latin typeface="Trebuchet MS"/>
                <a:cs typeface="Trebuchet MS"/>
              </a:rPr>
              <a:t>07.10</a:t>
            </a:r>
            <a:r>
              <a:rPr sz="2000" b="1" spc="-30" dirty="0">
                <a:latin typeface="Trebuchet MS"/>
                <a:cs typeface="Trebuchet MS"/>
              </a:rPr>
              <a:t> </a:t>
            </a:r>
            <a:r>
              <a:rPr sz="2000" b="1" spc="325" dirty="0">
                <a:latin typeface="Trebuchet MS"/>
                <a:cs typeface="Trebuchet MS"/>
              </a:rPr>
              <a:t>—</a:t>
            </a:r>
            <a:r>
              <a:rPr sz="2000" b="1" spc="-30" dirty="0">
                <a:latin typeface="Trebuchet MS"/>
                <a:cs typeface="Trebuchet MS"/>
              </a:rPr>
              <a:t> </a:t>
            </a:r>
            <a:r>
              <a:rPr sz="2000" b="1" spc="-90" dirty="0">
                <a:latin typeface="Trebuchet MS"/>
                <a:cs typeface="Trebuchet MS"/>
              </a:rPr>
              <a:t>10.12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spc="10" dirty="0">
                <a:latin typeface="Verdana"/>
                <a:cs typeface="Verdana"/>
              </a:rPr>
              <a:t>Старт</a:t>
            </a:r>
            <a:r>
              <a:rPr sz="1000" spc="-65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онлайн</a:t>
            </a:r>
            <a:r>
              <a:rPr sz="1000" spc="-5" dirty="0">
                <a:latin typeface="Trebuchet MS"/>
                <a:cs typeface="Trebuchet MS"/>
              </a:rPr>
              <a:t>-</a:t>
            </a:r>
            <a:r>
              <a:rPr sz="1000" spc="-5" dirty="0">
                <a:latin typeface="Verdana"/>
                <a:cs typeface="Verdana"/>
              </a:rPr>
              <a:t>диагностики</a:t>
            </a:r>
            <a:r>
              <a:rPr sz="1000" spc="-70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учащихся</a:t>
            </a:r>
            <a:r>
              <a:rPr sz="1000" spc="-55" dirty="0">
                <a:latin typeface="Verdana"/>
                <a:cs typeface="Verdana"/>
              </a:rPr>
              <a:t> </a:t>
            </a:r>
            <a:r>
              <a:rPr sz="1000" spc="-50" dirty="0">
                <a:latin typeface="Trebuchet MS"/>
                <a:cs typeface="Trebuchet MS"/>
              </a:rPr>
              <a:t>(1</a:t>
            </a:r>
            <a:r>
              <a:rPr sz="1000" spc="-10" dirty="0">
                <a:latin typeface="Trebuchet MS"/>
                <a:cs typeface="Trebuchet MS"/>
              </a:rPr>
              <a:t> </a:t>
            </a:r>
            <a:r>
              <a:rPr sz="1000" dirty="0">
                <a:latin typeface="Verdana"/>
                <a:cs typeface="Verdana"/>
              </a:rPr>
              <a:t>часть</a:t>
            </a:r>
            <a:r>
              <a:rPr sz="1000" dirty="0">
                <a:latin typeface="Trebuchet MS"/>
                <a:cs typeface="Trebuchet MS"/>
              </a:rPr>
              <a:t>)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149276" y="3960876"/>
            <a:ext cx="1672589" cy="8020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95"/>
              </a:lnSpc>
              <a:spcBef>
                <a:spcPts val="100"/>
              </a:spcBef>
            </a:pPr>
            <a:r>
              <a:rPr sz="2000" b="1" spc="-90" dirty="0">
                <a:latin typeface="Trebuchet MS"/>
                <a:cs typeface="Trebuchet MS"/>
              </a:rPr>
              <a:t>15.10</a:t>
            </a:r>
            <a:r>
              <a:rPr sz="2000" b="1" spc="-30" dirty="0">
                <a:latin typeface="Trebuchet MS"/>
                <a:cs typeface="Trebuchet MS"/>
              </a:rPr>
              <a:t> </a:t>
            </a:r>
            <a:r>
              <a:rPr sz="2000" b="1" spc="325" dirty="0">
                <a:latin typeface="Trebuchet MS"/>
                <a:cs typeface="Trebuchet MS"/>
              </a:rPr>
              <a:t>—</a:t>
            </a:r>
            <a:r>
              <a:rPr sz="2000" b="1" spc="-30" dirty="0">
                <a:latin typeface="Trebuchet MS"/>
                <a:cs typeface="Trebuchet MS"/>
              </a:rPr>
              <a:t> </a:t>
            </a:r>
            <a:r>
              <a:rPr sz="2000" b="1" spc="-95" dirty="0">
                <a:latin typeface="Trebuchet MS"/>
                <a:cs typeface="Trebuchet MS"/>
              </a:rPr>
              <a:t>30.11</a:t>
            </a:r>
            <a:endParaRPr sz="2000">
              <a:latin typeface="Trebuchet MS"/>
              <a:cs typeface="Trebuchet MS"/>
            </a:endParaRPr>
          </a:p>
          <a:p>
            <a:pPr marL="13335" marR="133350" indent="-635">
              <a:lnSpc>
                <a:spcPts val="1200"/>
              </a:lnSpc>
              <a:spcBef>
                <a:spcPts val="35"/>
              </a:spcBef>
            </a:pPr>
            <a:r>
              <a:rPr sz="1000" spc="20" dirty="0">
                <a:latin typeface="Verdana"/>
                <a:cs typeface="Verdana"/>
              </a:rPr>
              <a:t>П</a:t>
            </a:r>
            <a:r>
              <a:rPr sz="1000" spc="10" dirty="0">
                <a:latin typeface="Verdana"/>
                <a:cs typeface="Verdana"/>
              </a:rPr>
              <a:t>р</a:t>
            </a:r>
            <a:r>
              <a:rPr sz="1000" spc="35" dirty="0">
                <a:latin typeface="Verdana"/>
                <a:cs typeface="Verdana"/>
              </a:rPr>
              <a:t>о</a:t>
            </a:r>
            <a:r>
              <a:rPr sz="1000" spc="-10" dirty="0">
                <a:latin typeface="Verdana"/>
                <a:cs typeface="Verdana"/>
              </a:rPr>
              <a:t>ве</a:t>
            </a:r>
            <a:r>
              <a:rPr sz="1000" spc="-30" dirty="0">
                <a:latin typeface="Verdana"/>
                <a:cs typeface="Verdana"/>
              </a:rPr>
              <a:t>д</a:t>
            </a:r>
            <a:r>
              <a:rPr sz="1000" spc="-10" dirty="0">
                <a:latin typeface="Verdana"/>
                <a:cs typeface="Verdana"/>
              </a:rPr>
              <a:t>е</a:t>
            </a:r>
            <a:r>
              <a:rPr sz="1000" spc="-15" dirty="0">
                <a:latin typeface="Verdana"/>
                <a:cs typeface="Verdana"/>
              </a:rPr>
              <a:t>н</a:t>
            </a:r>
            <a:r>
              <a:rPr sz="1000" spc="-20" dirty="0">
                <a:latin typeface="Verdana"/>
                <a:cs typeface="Verdana"/>
              </a:rPr>
              <a:t>и</a:t>
            </a:r>
            <a:r>
              <a:rPr sz="1000" spc="-5" dirty="0">
                <a:latin typeface="Verdana"/>
                <a:cs typeface="Verdana"/>
              </a:rPr>
              <a:t>е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15" dirty="0">
                <a:latin typeface="Verdana"/>
                <a:cs typeface="Verdana"/>
              </a:rPr>
              <a:t>п</a:t>
            </a:r>
            <a:r>
              <a:rPr sz="1000" spc="5" dirty="0">
                <a:latin typeface="Verdana"/>
                <a:cs typeface="Verdana"/>
              </a:rPr>
              <a:t>р</a:t>
            </a:r>
            <a:r>
              <a:rPr sz="1000" spc="35" dirty="0">
                <a:latin typeface="Verdana"/>
                <a:cs typeface="Verdana"/>
              </a:rPr>
              <a:t>о</a:t>
            </a:r>
            <a:r>
              <a:rPr sz="1000" spc="30" dirty="0">
                <a:latin typeface="Verdana"/>
                <a:cs typeface="Verdana"/>
              </a:rPr>
              <a:t>ф</a:t>
            </a:r>
            <a:r>
              <a:rPr sz="1000" spc="15" dirty="0">
                <a:latin typeface="Verdana"/>
                <a:cs typeface="Verdana"/>
              </a:rPr>
              <a:t>п</a:t>
            </a:r>
            <a:r>
              <a:rPr sz="1000" spc="5" dirty="0">
                <a:latin typeface="Verdana"/>
                <a:cs typeface="Verdana"/>
              </a:rPr>
              <a:t>р</a:t>
            </a:r>
            <a:r>
              <a:rPr sz="1000" spc="35" dirty="0">
                <a:latin typeface="Verdana"/>
                <a:cs typeface="Verdana"/>
              </a:rPr>
              <a:t>о</a:t>
            </a:r>
            <a:r>
              <a:rPr sz="1000" spc="20" dirty="0">
                <a:latin typeface="Verdana"/>
                <a:cs typeface="Verdana"/>
              </a:rPr>
              <a:t>б  </a:t>
            </a:r>
            <a:r>
              <a:rPr sz="1000" spc="-10" dirty="0">
                <a:latin typeface="Verdana"/>
                <a:cs typeface="Verdana"/>
              </a:rPr>
              <a:t>в</a:t>
            </a:r>
            <a:r>
              <a:rPr sz="1000" spc="-65" dirty="0">
                <a:latin typeface="Verdana"/>
                <a:cs typeface="Verdana"/>
              </a:rPr>
              <a:t> </a:t>
            </a:r>
            <a:r>
              <a:rPr sz="1000" spc="90" dirty="0">
                <a:latin typeface="Trebuchet MS"/>
                <a:cs typeface="Trebuchet MS"/>
              </a:rPr>
              <a:t>85</a:t>
            </a:r>
            <a:r>
              <a:rPr sz="1000" spc="-10" dirty="0">
                <a:latin typeface="Trebuchet MS"/>
                <a:cs typeface="Trebuchet MS"/>
              </a:rPr>
              <a:t> </a:t>
            </a:r>
            <a:r>
              <a:rPr sz="1000" spc="-5" dirty="0">
                <a:latin typeface="Verdana"/>
                <a:cs typeface="Verdana"/>
              </a:rPr>
              <a:t>субъектах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60" dirty="0">
                <a:latin typeface="Verdana"/>
                <a:cs typeface="Verdana"/>
              </a:rPr>
              <a:t>РФ</a:t>
            </a:r>
            <a:endParaRPr sz="1000">
              <a:latin typeface="Verdana"/>
              <a:cs typeface="Verdana"/>
            </a:endParaRPr>
          </a:p>
          <a:p>
            <a:pPr marL="13335">
              <a:lnSpc>
                <a:spcPct val="100000"/>
              </a:lnSpc>
              <a:spcBef>
                <a:spcPts val="80"/>
              </a:spcBef>
            </a:pPr>
            <a:r>
              <a:rPr sz="1000" spc="-10" dirty="0">
                <a:latin typeface="Verdana"/>
                <a:cs typeface="Verdana"/>
              </a:rPr>
              <a:t>и</a:t>
            </a:r>
            <a:r>
              <a:rPr sz="1000" spc="-60" dirty="0">
                <a:latin typeface="Verdana"/>
                <a:cs typeface="Verdana"/>
              </a:rPr>
              <a:t> </a:t>
            </a:r>
            <a:r>
              <a:rPr sz="1000" spc="-15" dirty="0">
                <a:latin typeface="Verdana"/>
                <a:cs typeface="Verdana"/>
              </a:rPr>
              <a:t>г</a:t>
            </a:r>
            <a:r>
              <a:rPr sz="1000" spc="-125" dirty="0">
                <a:latin typeface="Trebuchet MS"/>
                <a:cs typeface="Trebuchet MS"/>
              </a:rPr>
              <a:t>.</a:t>
            </a:r>
            <a:r>
              <a:rPr sz="1000" dirty="0">
                <a:latin typeface="Trebuchet MS"/>
                <a:cs typeface="Trebuchet MS"/>
              </a:rPr>
              <a:t> </a:t>
            </a:r>
            <a:r>
              <a:rPr sz="1000" dirty="0">
                <a:latin typeface="Verdana"/>
                <a:cs typeface="Verdana"/>
              </a:rPr>
              <a:t>Б</a:t>
            </a:r>
            <a:r>
              <a:rPr sz="1000" spc="-5" dirty="0">
                <a:latin typeface="Verdana"/>
                <a:cs typeface="Verdana"/>
              </a:rPr>
              <a:t>а</a:t>
            </a:r>
            <a:r>
              <a:rPr sz="1000" spc="-20" dirty="0">
                <a:latin typeface="Verdana"/>
                <a:cs typeface="Verdana"/>
              </a:rPr>
              <a:t>й</a:t>
            </a:r>
            <a:r>
              <a:rPr sz="1000" spc="-30" dirty="0">
                <a:latin typeface="Verdana"/>
                <a:cs typeface="Verdana"/>
              </a:rPr>
              <a:t>к</a:t>
            </a:r>
            <a:r>
              <a:rPr sz="1000" spc="35" dirty="0">
                <a:latin typeface="Verdana"/>
                <a:cs typeface="Verdana"/>
              </a:rPr>
              <a:t>о</a:t>
            </a:r>
            <a:r>
              <a:rPr sz="1000" spc="-15" dirty="0">
                <a:latin typeface="Verdana"/>
                <a:cs typeface="Verdana"/>
              </a:rPr>
              <a:t>н</a:t>
            </a:r>
            <a:r>
              <a:rPr sz="1000" spc="-10" dirty="0">
                <a:latin typeface="Verdana"/>
                <a:cs typeface="Verdana"/>
              </a:rPr>
              <a:t>у</a:t>
            </a:r>
            <a:r>
              <a:rPr sz="1000" spc="40" dirty="0">
                <a:latin typeface="Verdana"/>
                <a:cs typeface="Verdana"/>
              </a:rPr>
              <a:t>р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612184" y="405891"/>
            <a:ext cx="774509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325" dirty="0">
                <a:solidFill>
                  <a:srgbClr val="00D07C"/>
                </a:solidFill>
              </a:rPr>
              <a:t>Как</a:t>
            </a:r>
            <a:r>
              <a:rPr spc="-235" dirty="0">
                <a:solidFill>
                  <a:srgbClr val="00D07C"/>
                </a:solidFill>
              </a:rPr>
              <a:t> </a:t>
            </a:r>
            <a:r>
              <a:rPr spc="185" dirty="0">
                <a:solidFill>
                  <a:srgbClr val="00D07C"/>
                </a:solidFill>
              </a:rPr>
              <a:t>будем</a:t>
            </a:r>
            <a:r>
              <a:rPr spc="-250" dirty="0">
                <a:solidFill>
                  <a:srgbClr val="00D07C"/>
                </a:solidFill>
              </a:rPr>
              <a:t> </a:t>
            </a:r>
            <a:r>
              <a:rPr spc="155" dirty="0">
                <a:solidFill>
                  <a:srgbClr val="00D07C"/>
                </a:solidFill>
              </a:rPr>
              <a:t>двигаться</a:t>
            </a:r>
            <a:r>
              <a:rPr spc="25" dirty="0">
                <a:solidFill>
                  <a:srgbClr val="00D07C"/>
                </a:solidFill>
              </a:rPr>
              <a:t> </a:t>
            </a:r>
            <a:r>
              <a:rPr spc="220" dirty="0">
                <a:solidFill>
                  <a:srgbClr val="00D07C"/>
                </a:solidFill>
              </a:rPr>
              <a:t>в</a:t>
            </a:r>
            <a:r>
              <a:rPr spc="-240" dirty="0">
                <a:solidFill>
                  <a:srgbClr val="00D07C"/>
                </a:solidFill>
              </a:rPr>
              <a:t> </a:t>
            </a:r>
            <a:r>
              <a:rPr spc="225" dirty="0">
                <a:solidFill>
                  <a:srgbClr val="00D07C"/>
                </a:solidFill>
              </a:rPr>
              <a:t>2022?</a:t>
            </a:r>
          </a:p>
        </p:txBody>
      </p:sp>
      <p:grpSp>
        <p:nvGrpSpPr>
          <p:cNvPr id="28" name="object 28"/>
          <p:cNvGrpSpPr/>
          <p:nvPr/>
        </p:nvGrpSpPr>
        <p:grpSpPr>
          <a:xfrm>
            <a:off x="3217960" y="1590826"/>
            <a:ext cx="6814820" cy="4495800"/>
            <a:chOff x="3217960" y="1590826"/>
            <a:chExt cx="6814820" cy="4495800"/>
          </a:xfrm>
        </p:grpSpPr>
        <p:sp>
          <p:nvSpPr>
            <p:cNvPr id="29" name="object 29"/>
            <p:cNvSpPr/>
            <p:nvPr/>
          </p:nvSpPr>
          <p:spPr>
            <a:xfrm>
              <a:off x="3217951" y="1590827"/>
              <a:ext cx="6814820" cy="4495800"/>
            </a:xfrm>
            <a:custGeom>
              <a:avLst/>
              <a:gdLst/>
              <a:ahLst/>
              <a:cxnLst/>
              <a:rect l="l" t="t" r="r" b="b"/>
              <a:pathLst>
                <a:path w="6814820" h="4495800">
                  <a:moveTo>
                    <a:pt x="76200" y="2228888"/>
                  </a:moveTo>
                  <a:lnTo>
                    <a:pt x="73202" y="2214054"/>
                  </a:lnTo>
                  <a:lnTo>
                    <a:pt x="65049" y="2201938"/>
                  </a:lnTo>
                  <a:lnTo>
                    <a:pt x="52933" y="2193785"/>
                  </a:lnTo>
                  <a:lnTo>
                    <a:pt x="38100" y="2190788"/>
                  </a:lnTo>
                  <a:lnTo>
                    <a:pt x="23266" y="2193785"/>
                  </a:lnTo>
                  <a:lnTo>
                    <a:pt x="11163" y="2201938"/>
                  </a:lnTo>
                  <a:lnTo>
                    <a:pt x="2997" y="2214054"/>
                  </a:lnTo>
                  <a:lnTo>
                    <a:pt x="0" y="2228888"/>
                  </a:lnTo>
                  <a:lnTo>
                    <a:pt x="2997" y="2243721"/>
                  </a:lnTo>
                  <a:lnTo>
                    <a:pt x="11163" y="2255824"/>
                  </a:lnTo>
                  <a:lnTo>
                    <a:pt x="23266" y="2263991"/>
                  </a:lnTo>
                  <a:lnTo>
                    <a:pt x="28587" y="2265070"/>
                  </a:lnTo>
                  <a:lnTo>
                    <a:pt x="28587" y="2675242"/>
                  </a:lnTo>
                  <a:lnTo>
                    <a:pt x="23266" y="2676321"/>
                  </a:lnTo>
                  <a:lnTo>
                    <a:pt x="11163" y="2684488"/>
                  </a:lnTo>
                  <a:lnTo>
                    <a:pt x="2997" y="2696591"/>
                  </a:lnTo>
                  <a:lnTo>
                    <a:pt x="0" y="2711424"/>
                  </a:lnTo>
                  <a:lnTo>
                    <a:pt x="2997" y="2726258"/>
                  </a:lnTo>
                  <a:lnTo>
                    <a:pt x="11163" y="2738361"/>
                  </a:lnTo>
                  <a:lnTo>
                    <a:pt x="23266" y="2746527"/>
                  </a:lnTo>
                  <a:lnTo>
                    <a:pt x="38100" y="2749524"/>
                  </a:lnTo>
                  <a:lnTo>
                    <a:pt x="52933" y="2746527"/>
                  </a:lnTo>
                  <a:lnTo>
                    <a:pt x="65049" y="2738361"/>
                  </a:lnTo>
                  <a:lnTo>
                    <a:pt x="73202" y="2726258"/>
                  </a:lnTo>
                  <a:lnTo>
                    <a:pt x="76200" y="2711424"/>
                  </a:lnTo>
                  <a:lnTo>
                    <a:pt x="73202" y="2696591"/>
                  </a:lnTo>
                  <a:lnTo>
                    <a:pt x="65049" y="2684488"/>
                  </a:lnTo>
                  <a:lnTo>
                    <a:pt x="52933" y="2676321"/>
                  </a:lnTo>
                  <a:lnTo>
                    <a:pt x="47625" y="2675242"/>
                  </a:lnTo>
                  <a:lnTo>
                    <a:pt x="47625" y="2673324"/>
                  </a:lnTo>
                  <a:lnTo>
                    <a:pt x="47625" y="2266988"/>
                  </a:lnTo>
                  <a:lnTo>
                    <a:pt x="47625" y="2265070"/>
                  </a:lnTo>
                  <a:lnTo>
                    <a:pt x="52933" y="2263991"/>
                  </a:lnTo>
                  <a:lnTo>
                    <a:pt x="65049" y="2255824"/>
                  </a:lnTo>
                  <a:lnTo>
                    <a:pt x="73202" y="2243721"/>
                  </a:lnTo>
                  <a:lnTo>
                    <a:pt x="76200" y="2228888"/>
                  </a:lnTo>
                  <a:close/>
                </a:path>
                <a:path w="6814820" h="4495800">
                  <a:moveTo>
                    <a:pt x="262255" y="351256"/>
                  </a:moveTo>
                  <a:lnTo>
                    <a:pt x="259257" y="336423"/>
                  </a:lnTo>
                  <a:lnTo>
                    <a:pt x="251091" y="324319"/>
                  </a:lnTo>
                  <a:lnTo>
                    <a:pt x="238975" y="316153"/>
                  </a:lnTo>
                  <a:lnTo>
                    <a:pt x="224155" y="313156"/>
                  </a:lnTo>
                  <a:lnTo>
                    <a:pt x="209321" y="316153"/>
                  </a:lnTo>
                  <a:lnTo>
                    <a:pt x="197205" y="324319"/>
                  </a:lnTo>
                  <a:lnTo>
                    <a:pt x="189039" y="336423"/>
                  </a:lnTo>
                  <a:lnTo>
                    <a:pt x="186055" y="351256"/>
                  </a:lnTo>
                  <a:lnTo>
                    <a:pt x="189039" y="366090"/>
                  </a:lnTo>
                  <a:lnTo>
                    <a:pt x="197205" y="378193"/>
                  </a:lnTo>
                  <a:lnTo>
                    <a:pt x="209321" y="386359"/>
                  </a:lnTo>
                  <a:lnTo>
                    <a:pt x="214630" y="387438"/>
                  </a:lnTo>
                  <a:lnTo>
                    <a:pt x="214630" y="1900745"/>
                  </a:lnTo>
                  <a:lnTo>
                    <a:pt x="209321" y="1901825"/>
                  </a:lnTo>
                  <a:lnTo>
                    <a:pt x="197205" y="1909991"/>
                  </a:lnTo>
                  <a:lnTo>
                    <a:pt x="189039" y="1922094"/>
                  </a:lnTo>
                  <a:lnTo>
                    <a:pt x="186055" y="1936927"/>
                  </a:lnTo>
                  <a:lnTo>
                    <a:pt x="189039" y="1951761"/>
                  </a:lnTo>
                  <a:lnTo>
                    <a:pt x="197205" y="1963864"/>
                  </a:lnTo>
                  <a:lnTo>
                    <a:pt x="209321" y="1972030"/>
                  </a:lnTo>
                  <a:lnTo>
                    <a:pt x="224155" y="1975027"/>
                  </a:lnTo>
                  <a:lnTo>
                    <a:pt x="238975" y="1972030"/>
                  </a:lnTo>
                  <a:lnTo>
                    <a:pt x="251091" y="1963864"/>
                  </a:lnTo>
                  <a:lnTo>
                    <a:pt x="259257" y="1951761"/>
                  </a:lnTo>
                  <a:lnTo>
                    <a:pt x="262255" y="1936927"/>
                  </a:lnTo>
                  <a:lnTo>
                    <a:pt x="259257" y="1922094"/>
                  </a:lnTo>
                  <a:lnTo>
                    <a:pt x="251091" y="1909991"/>
                  </a:lnTo>
                  <a:lnTo>
                    <a:pt x="238975" y="1901825"/>
                  </a:lnTo>
                  <a:lnTo>
                    <a:pt x="233667" y="1900745"/>
                  </a:lnTo>
                  <a:lnTo>
                    <a:pt x="233667" y="1898827"/>
                  </a:lnTo>
                  <a:lnTo>
                    <a:pt x="233667" y="389356"/>
                  </a:lnTo>
                  <a:lnTo>
                    <a:pt x="233667" y="387438"/>
                  </a:lnTo>
                  <a:lnTo>
                    <a:pt x="238975" y="386359"/>
                  </a:lnTo>
                  <a:lnTo>
                    <a:pt x="251091" y="378193"/>
                  </a:lnTo>
                  <a:lnTo>
                    <a:pt x="259257" y="366090"/>
                  </a:lnTo>
                  <a:lnTo>
                    <a:pt x="262255" y="351256"/>
                  </a:lnTo>
                  <a:close/>
                </a:path>
                <a:path w="6814820" h="4495800">
                  <a:moveTo>
                    <a:pt x="1977986" y="1192364"/>
                  </a:moveTo>
                  <a:lnTo>
                    <a:pt x="1974989" y="1177531"/>
                  </a:lnTo>
                  <a:lnTo>
                    <a:pt x="1966823" y="1165428"/>
                  </a:lnTo>
                  <a:lnTo>
                    <a:pt x="1954720" y="1157262"/>
                  </a:lnTo>
                  <a:lnTo>
                    <a:pt x="1939886" y="1154264"/>
                  </a:lnTo>
                  <a:lnTo>
                    <a:pt x="1925053" y="1157262"/>
                  </a:lnTo>
                  <a:lnTo>
                    <a:pt x="1912950" y="1165428"/>
                  </a:lnTo>
                  <a:lnTo>
                    <a:pt x="1904784" y="1177531"/>
                  </a:lnTo>
                  <a:lnTo>
                    <a:pt x="1901786" y="1192364"/>
                  </a:lnTo>
                  <a:lnTo>
                    <a:pt x="1904784" y="1207198"/>
                  </a:lnTo>
                  <a:lnTo>
                    <a:pt x="1912950" y="1219301"/>
                  </a:lnTo>
                  <a:lnTo>
                    <a:pt x="1925053" y="1227467"/>
                  </a:lnTo>
                  <a:lnTo>
                    <a:pt x="1930374" y="1228547"/>
                  </a:lnTo>
                  <a:lnTo>
                    <a:pt x="1930374" y="1884387"/>
                  </a:lnTo>
                  <a:lnTo>
                    <a:pt x="1925053" y="1885454"/>
                  </a:lnTo>
                  <a:lnTo>
                    <a:pt x="1912950" y="1893620"/>
                  </a:lnTo>
                  <a:lnTo>
                    <a:pt x="1904784" y="1905736"/>
                  </a:lnTo>
                  <a:lnTo>
                    <a:pt x="1901786" y="1920557"/>
                  </a:lnTo>
                  <a:lnTo>
                    <a:pt x="1904784" y="1935391"/>
                  </a:lnTo>
                  <a:lnTo>
                    <a:pt x="1912950" y="1947506"/>
                  </a:lnTo>
                  <a:lnTo>
                    <a:pt x="1925053" y="1955673"/>
                  </a:lnTo>
                  <a:lnTo>
                    <a:pt x="1939886" y="1958657"/>
                  </a:lnTo>
                  <a:lnTo>
                    <a:pt x="1954720" y="1955673"/>
                  </a:lnTo>
                  <a:lnTo>
                    <a:pt x="1966823" y="1947506"/>
                  </a:lnTo>
                  <a:lnTo>
                    <a:pt x="1974989" y="1935391"/>
                  </a:lnTo>
                  <a:lnTo>
                    <a:pt x="1977986" y="1920557"/>
                  </a:lnTo>
                  <a:lnTo>
                    <a:pt x="1974989" y="1905736"/>
                  </a:lnTo>
                  <a:lnTo>
                    <a:pt x="1966823" y="1893620"/>
                  </a:lnTo>
                  <a:lnTo>
                    <a:pt x="1954720" y="1885454"/>
                  </a:lnTo>
                  <a:lnTo>
                    <a:pt x="1949411" y="1884387"/>
                  </a:lnTo>
                  <a:lnTo>
                    <a:pt x="1949411" y="1882457"/>
                  </a:lnTo>
                  <a:lnTo>
                    <a:pt x="1949411" y="1230464"/>
                  </a:lnTo>
                  <a:lnTo>
                    <a:pt x="1949411" y="1228547"/>
                  </a:lnTo>
                  <a:lnTo>
                    <a:pt x="1954720" y="1227467"/>
                  </a:lnTo>
                  <a:lnTo>
                    <a:pt x="1966823" y="1219301"/>
                  </a:lnTo>
                  <a:lnTo>
                    <a:pt x="1974989" y="1207198"/>
                  </a:lnTo>
                  <a:lnTo>
                    <a:pt x="1977986" y="1192364"/>
                  </a:lnTo>
                  <a:close/>
                </a:path>
                <a:path w="6814820" h="4495800">
                  <a:moveTo>
                    <a:pt x="2193328" y="2228888"/>
                  </a:moveTo>
                  <a:lnTo>
                    <a:pt x="2190331" y="2214054"/>
                  </a:lnTo>
                  <a:lnTo>
                    <a:pt x="2182164" y="2201938"/>
                  </a:lnTo>
                  <a:lnTo>
                    <a:pt x="2170061" y="2193785"/>
                  </a:lnTo>
                  <a:lnTo>
                    <a:pt x="2155228" y="2190788"/>
                  </a:lnTo>
                  <a:lnTo>
                    <a:pt x="2140394" y="2193785"/>
                  </a:lnTo>
                  <a:lnTo>
                    <a:pt x="2128291" y="2201938"/>
                  </a:lnTo>
                  <a:lnTo>
                    <a:pt x="2120125" y="2214054"/>
                  </a:lnTo>
                  <a:lnTo>
                    <a:pt x="2117128" y="2228888"/>
                  </a:lnTo>
                  <a:lnTo>
                    <a:pt x="2120125" y="2243721"/>
                  </a:lnTo>
                  <a:lnTo>
                    <a:pt x="2128291" y="2255824"/>
                  </a:lnTo>
                  <a:lnTo>
                    <a:pt x="2140394" y="2263991"/>
                  </a:lnTo>
                  <a:lnTo>
                    <a:pt x="2145703" y="2265057"/>
                  </a:lnTo>
                  <a:lnTo>
                    <a:pt x="2145703" y="4421251"/>
                  </a:lnTo>
                  <a:lnTo>
                    <a:pt x="2140394" y="4422318"/>
                  </a:lnTo>
                  <a:lnTo>
                    <a:pt x="2128291" y="4430484"/>
                  </a:lnTo>
                  <a:lnTo>
                    <a:pt x="2120125" y="4442599"/>
                  </a:lnTo>
                  <a:lnTo>
                    <a:pt x="2117128" y="4457433"/>
                  </a:lnTo>
                  <a:lnTo>
                    <a:pt x="2120125" y="4472254"/>
                  </a:lnTo>
                  <a:lnTo>
                    <a:pt x="2128291" y="4484370"/>
                  </a:lnTo>
                  <a:lnTo>
                    <a:pt x="2140394" y="4492536"/>
                  </a:lnTo>
                  <a:lnTo>
                    <a:pt x="2155228" y="4495533"/>
                  </a:lnTo>
                  <a:lnTo>
                    <a:pt x="2170061" y="4492536"/>
                  </a:lnTo>
                  <a:lnTo>
                    <a:pt x="2182164" y="4484370"/>
                  </a:lnTo>
                  <a:lnTo>
                    <a:pt x="2190331" y="4472254"/>
                  </a:lnTo>
                  <a:lnTo>
                    <a:pt x="2193328" y="4457433"/>
                  </a:lnTo>
                  <a:lnTo>
                    <a:pt x="2190331" y="4442599"/>
                  </a:lnTo>
                  <a:lnTo>
                    <a:pt x="2182164" y="4430484"/>
                  </a:lnTo>
                  <a:lnTo>
                    <a:pt x="2170061" y="4422318"/>
                  </a:lnTo>
                  <a:lnTo>
                    <a:pt x="2164740" y="4421251"/>
                  </a:lnTo>
                  <a:lnTo>
                    <a:pt x="2164740" y="4419333"/>
                  </a:lnTo>
                  <a:lnTo>
                    <a:pt x="2164740" y="2266988"/>
                  </a:lnTo>
                  <a:lnTo>
                    <a:pt x="2164740" y="2265057"/>
                  </a:lnTo>
                  <a:lnTo>
                    <a:pt x="2170061" y="2263991"/>
                  </a:lnTo>
                  <a:lnTo>
                    <a:pt x="2182164" y="2255824"/>
                  </a:lnTo>
                  <a:lnTo>
                    <a:pt x="2190331" y="2243721"/>
                  </a:lnTo>
                  <a:lnTo>
                    <a:pt x="2193328" y="2228888"/>
                  </a:lnTo>
                  <a:close/>
                </a:path>
                <a:path w="6814820" h="4495800">
                  <a:moveTo>
                    <a:pt x="4038600" y="38100"/>
                  </a:moveTo>
                  <a:lnTo>
                    <a:pt x="4035615" y="23279"/>
                  </a:lnTo>
                  <a:lnTo>
                    <a:pt x="4027449" y="11163"/>
                  </a:lnTo>
                  <a:lnTo>
                    <a:pt x="4015333" y="2997"/>
                  </a:lnTo>
                  <a:lnTo>
                    <a:pt x="4000500" y="0"/>
                  </a:lnTo>
                  <a:lnTo>
                    <a:pt x="3985679" y="2997"/>
                  </a:lnTo>
                  <a:lnTo>
                    <a:pt x="3973563" y="11163"/>
                  </a:lnTo>
                  <a:lnTo>
                    <a:pt x="3965397" y="23279"/>
                  </a:lnTo>
                  <a:lnTo>
                    <a:pt x="3962400" y="38100"/>
                  </a:lnTo>
                  <a:lnTo>
                    <a:pt x="3965397" y="52933"/>
                  </a:lnTo>
                  <a:lnTo>
                    <a:pt x="3973563" y="65049"/>
                  </a:lnTo>
                  <a:lnTo>
                    <a:pt x="3985679" y="73215"/>
                  </a:lnTo>
                  <a:lnTo>
                    <a:pt x="3990987" y="74282"/>
                  </a:lnTo>
                  <a:lnTo>
                    <a:pt x="3990987" y="1884235"/>
                  </a:lnTo>
                  <a:lnTo>
                    <a:pt x="3985679" y="1885315"/>
                  </a:lnTo>
                  <a:lnTo>
                    <a:pt x="3973563" y="1893481"/>
                  </a:lnTo>
                  <a:lnTo>
                    <a:pt x="3965397" y="1905584"/>
                  </a:lnTo>
                  <a:lnTo>
                    <a:pt x="3962400" y="1920417"/>
                  </a:lnTo>
                  <a:lnTo>
                    <a:pt x="3965397" y="1935251"/>
                  </a:lnTo>
                  <a:lnTo>
                    <a:pt x="3973563" y="1947354"/>
                  </a:lnTo>
                  <a:lnTo>
                    <a:pt x="3985679" y="1955520"/>
                  </a:lnTo>
                  <a:lnTo>
                    <a:pt x="4000500" y="1958517"/>
                  </a:lnTo>
                  <a:lnTo>
                    <a:pt x="4015333" y="1955520"/>
                  </a:lnTo>
                  <a:lnTo>
                    <a:pt x="4027449" y="1947354"/>
                  </a:lnTo>
                  <a:lnTo>
                    <a:pt x="4035615" y="1935251"/>
                  </a:lnTo>
                  <a:lnTo>
                    <a:pt x="4038600" y="1920417"/>
                  </a:lnTo>
                  <a:lnTo>
                    <a:pt x="4035615" y="1905584"/>
                  </a:lnTo>
                  <a:lnTo>
                    <a:pt x="4027449" y="1893481"/>
                  </a:lnTo>
                  <a:lnTo>
                    <a:pt x="4015333" y="1885315"/>
                  </a:lnTo>
                  <a:lnTo>
                    <a:pt x="4010025" y="1884235"/>
                  </a:lnTo>
                  <a:lnTo>
                    <a:pt x="4010025" y="1882317"/>
                  </a:lnTo>
                  <a:lnTo>
                    <a:pt x="4010025" y="76200"/>
                  </a:lnTo>
                  <a:lnTo>
                    <a:pt x="4010025" y="74282"/>
                  </a:lnTo>
                  <a:lnTo>
                    <a:pt x="4015333" y="73215"/>
                  </a:lnTo>
                  <a:lnTo>
                    <a:pt x="4027449" y="65049"/>
                  </a:lnTo>
                  <a:lnTo>
                    <a:pt x="4035615" y="52933"/>
                  </a:lnTo>
                  <a:lnTo>
                    <a:pt x="4038600" y="38100"/>
                  </a:lnTo>
                  <a:close/>
                </a:path>
                <a:path w="6814820" h="4495800">
                  <a:moveTo>
                    <a:pt x="6814540" y="1192364"/>
                  </a:moveTo>
                  <a:lnTo>
                    <a:pt x="6811543" y="1177531"/>
                  </a:lnTo>
                  <a:lnTo>
                    <a:pt x="6803377" y="1165428"/>
                  </a:lnTo>
                  <a:lnTo>
                    <a:pt x="6791274" y="1157262"/>
                  </a:lnTo>
                  <a:lnTo>
                    <a:pt x="6776440" y="1154264"/>
                  </a:lnTo>
                  <a:lnTo>
                    <a:pt x="6761607" y="1157262"/>
                  </a:lnTo>
                  <a:lnTo>
                    <a:pt x="6749504" y="1165428"/>
                  </a:lnTo>
                  <a:lnTo>
                    <a:pt x="6741338" y="1177531"/>
                  </a:lnTo>
                  <a:lnTo>
                    <a:pt x="6738340" y="1192364"/>
                  </a:lnTo>
                  <a:lnTo>
                    <a:pt x="6741338" y="1207198"/>
                  </a:lnTo>
                  <a:lnTo>
                    <a:pt x="6749504" y="1219301"/>
                  </a:lnTo>
                  <a:lnTo>
                    <a:pt x="6761607" y="1227467"/>
                  </a:lnTo>
                  <a:lnTo>
                    <a:pt x="6766928" y="1228547"/>
                  </a:lnTo>
                  <a:lnTo>
                    <a:pt x="6766928" y="1884387"/>
                  </a:lnTo>
                  <a:lnTo>
                    <a:pt x="6761607" y="1885454"/>
                  </a:lnTo>
                  <a:lnTo>
                    <a:pt x="6749504" y="1893620"/>
                  </a:lnTo>
                  <a:lnTo>
                    <a:pt x="6741338" y="1905736"/>
                  </a:lnTo>
                  <a:lnTo>
                    <a:pt x="6738340" y="1920557"/>
                  </a:lnTo>
                  <a:lnTo>
                    <a:pt x="6741338" y="1935391"/>
                  </a:lnTo>
                  <a:lnTo>
                    <a:pt x="6749504" y="1947506"/>
                  </a:lnTo>
                  <a:lnTo>
                    <a:pt x="6761607" y="1955673"/>
                  </a:lnTo>
                  <a:lnTo>
                    <a:pt x="6776440" y="1958657"/>
                  </a:lnTo>
                  <a:lnTo>
                    <a:pt x="6791274" y="1955673"/>
                  </a:lnTo>
                  <a:lnTo>
                    <a:pt x="6803377" y="1947506"/>
                  </a:lnTo>
                  <a:lnTo>
                    <a:pt x="6811543" y="1935391"/>
                  </a:lnTo>
                  <a:lnTo>
                    <a:pt x="6814540" y="1920557"/>
                  </a:lnTo>
                  <a:lnTo>
                    <a:pt x="6811543" y="1905736"/>
                  </a:lnTo>
                  <a:lnTo>
                    <a:pt x="6803377" y="1893620"/>
                  </a:lnTo>
                  <a:lnTo>
                    <a:pt x="6791274" y="1885454"/>
                  </a:lnTo>
                  <a:lnTo>
                    <a:pt x="6785965" y="1884387"/>
                  </a:lnTo>
                  <a:lnTo>
                    <a:pt x="6785965" y="1882457"/>
                  </a:lnTo>
                  <a:lnTo>
                    <a:pt x="6785965" y="1230464"/>
                  </a:lnTo>
                  <a:lnTo>
                    <a:pt x="6785965" y="1228547"/>
                  </a:lnTo>
                  <a:lnTo>
                    <a:pt x="6791274" y="1227467"/>
                  </a:lnTo>
                  <a:lnTo>
                    <a:pt x="6803377" y="1219301"/>
                  </a:lnTo>
                  <a:lnTo>
                    <a:pt x="6811543" y="1207198"/>
                  </a:lnTo>
                  <a:lnTo>
                    <a:pt x="6814540" y="119236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405577" y="2727973"/>
              <a:ext cx="76200" cy="783590"/>
            </a:xfrm>
            <a:custGeom>
              <a:avLst/>
              <a:gdLst/>
              <a:ahLst/>
              <a:cxnLst/>
              <a:rect l="l" t="t" r="r" b="b"/>
              <a:pathLst>
                <a:path w="76200" h="783589">
                  <a:moveTo>
                    <a:pt x="28581" y="709141"/>
                  </a:moveTo>
                  <a:lnTo>
                    <a:pt x="23270" y="710213"/>
                  </a:lnTo>
                  <a:lnTo>
                    <a:pt x="11159" y="718378"/>
                  </a:lnTo>
                  <a:lnTo>
                    <a:pt x="2994" y="730489"/>
                  </a:lnTo>
                  <a:lnTo>
                    <a:pt x="0" y="745319"/>
                  </a:lnTo>
                  <a:lnTo>
                    <a:pt x="2994" y="760149"/>
                  </a:lnTo>
                  <a:lnTo>
                    <a:pt x="11159" y="772260"/>
                  </a:lnTo>
                  <a:lnTo>
                    <a:pt x="23270" y="780425"/>
                  </a:lnTo>
                  <a:lnTo>
                    <a:pt x="38100" y="783419"/>
                  </a:lnTo>
                  <a:lnTo>
                    <a:pt x="52930" y="780425"/>
                  </a:lnTo>
                  <a:lnTo>
                    <a:pt x="65040" y="772260"/>
                  </a:lnTo>
                  <a:lnTo>
                    <a:pt x="73205" y="760149"/>
                  </a:lnTo>
                  <a:lnTo>
                    <a:pt x="76200" y="745319"/>
                  </a:lnTo>
                  <a:lnTo>
                    <a:pt x="28581" y="745319"/>
                  </a:lnTo>
                  <a:lnTo>
                    <a:pt x="28581" y="709141"/>
                  </a:lnTo>
                  <a:close/>
                </a:path>
                <a:path w="76200" h="783589">
                  <a:moveTo>
                    <a:pt x="38100" y="707219"/>
                  </a:moveTo>
                  <a:lnTo>
                    <a:pt x="28581" y="709141"/>
                  </a:lnTo>
                  <a:lnTo>
                    <a:pt x="28581" y="745319"/>
                  </a:lnTo>
                  <a:lnTo>
                    <a:pt x="47618" y="745319"/>
                  </a:lnTo>
                  <a:lnTo>
                    <a:pt x="47618" y="709141"/>
                  </a:lnTo>
                  <a:lnTo>
                    <a:pt x="38100" y="707219"/>
                  </a:lnTo>
                  <a:close/>
                </a:path>
                <a:path w="76200" h="783589">
                  <a:moveTo>
                    <a:pt x="47618" y="709141"/>
                  </a:moveTo>
                  <a:lnTo>
                    <a:pt x="47618" y="745319"/>
                  </a:lnTo>
                  <a:lnTo>
                    <a:pt x="76200" y="745319"/>
                  </a:lnTo>
                  <a:lnTo>
                    <a:pt x="73205" y="730489"/>
                  </a:lnTo>
                  <a:lnTo>
                    <a:pt x="65040" y="718378"/>
                  </a:lnTo>
                  <a:lnTo>
                    <a:pt x="52930" y="710213"/>
                  </a:lnTo>
                  <a:lnTo>
                    <a:pt x="47618" y="709141"/>
                  </a:lnTo>
                  <a:close/>
                </a:path>
                <a:path w="76200" h="783589">
                  <a:moveTo>
                    <a:pt x="28581" y="74278"/>
                  </a:moveTo>
                  <a:lnTo>
                    <a:pt x="28581" y="709141"/>
                  </a:lnTo>
                  <a:lnTo>
                    <a:pt x="38100" y="707219"/>
                  </a:lnTo>
                  <a:lnTo>
                    <a:pt x="47618" y="707219"/>
                  </a:lnTo>
                  <a:lnTo>
                    <a:pt x="47618" y="76200"/>
                  </a:lnTo>
                  <a:lnTo>
                    <a:pt x="38100" y="76200"/>
                  </a:lnTo>
                  <a:lnTo>
                    <a:pt x="28581" y="74278"/>
                  </a:lnTo>
                  <a:close/>
                </a:path>
                <a:path w="76200" h="783589">
                  <a:moveTo>
                    <a:pt x="47618" y="707219"/>
                  </a:moveTo>
                  <a:lnTo>
                    <a:pt x="38100" y="707219"/>
                  </a:lnTo>
                  <a:lnTo>
                    <a:pt x="47618" y="709141"/>
                  </a:lnTo>
                  <a:lnTo>
                    <a:pt x="47618" y="707219"/>
                  </a:lnTo>
                  <a:close/>
                </a:path>
                <a:path w="76200" h="783589">
                  <a:moveTo>
                    <a:pt x="47618" y="38100"/>
                  </a:moveTo>
                  <a:lnTo>
                    <a:pt x="28581" y="38100"/>
                  </a:lnTo>
                  <a:lnTo>
                    <a:pt x="28581" y="74278"/>
                  </a:lnTo>
                  <a:lnTo>
                    <a:pt x="38100" y="76200"/>
                  </a:lnTo>
                  <a:lnTo>
                    <a:pt x="47618" y="74278"/>
                  </a:lnTo>
                  <a:lnTo>
                    <a:pt x="47618" y="38100"/>
                  </a:lnTo>
                  <a:close/>
                </a:path>
                <a:path w="76200" h="783589">
                  <a:moveTo>
                    <a:pt x="47618" y="74278"/>
                  </a:moveTo>
                  <a:lnTo>
                    <a:pt x="38100" y="76200"/>
                  </a:lnTo>
                  <a:lnTo>
                    <a:pt x="47618" y="76200"/>
                  </a:lnTo>
                  <a:lnTo>
                    <a:pt x="47618" y="74278"/>
                  </a:lnTo>
                  <a:close/>
                </a:path>
                <a:path w="76200" h="783589">
                  <a:moveTo>
                    <a:pt x="76200" y="38100"/>
                  </a:moveTo>
                  <a:lnTo>
                    <a:pt x="47618" y="38100"/>
                  </a:lnTo>
                  <a:lnTo>
                    <a:pt x="47618" y="74278"/>
                  </a:lnTo>
                  <a:lnTo>
                    <a:pt x="52930" y="73205"/>
                  </a:lnTo>
                  <a:lnTo>
                    <a:pt x="65040" y="65040"/>
                  </a:lnTo>
                  <a:lnTo>
                    <a:pt x="73205" y="52929"/>
                  </a:lnTo>
                  <a:lnTo>
                    <a:pt x="76200" y="38100"/>
                  </a:lnTo>
                  <a:close/>
                </a:path>
                <a:path w="76200" h="783589">
                  <a:moveTo>
                    <a:pt x="38100" y="0"/>
                  </a:moveTo>
                  <a:lnTo>
                    <a:pt x="23270" y="2994"/>
                  </a:lnTo>
                  <a:lnTo>
                    <a:pt x="11159" y="11159"/>
                  </a:lnTo>
                  <a:lnTo>
                    <a:pt x="2994" y="23269"/>
                  </a:lnTo>
                  <a:lnTo>
                    <a:pt x="0" y="38100"/>
                  </a:lnTo>
                  <a:lnTo>
                    <a:pt x="2994" y="52929"/>
                  </a:lnTo>
                  <a:lnTo>
                    <a:pt x="11159" y="65040"/>
                  </a:lnTo>
                  <a:lnTo>
                    <a:pt x="23270" y="73205"/>
                  </a:lnTo>
                  <a:lnTo>
                    <a:pt x="28581" y="74278"/>
                  </a:lnTo>
                  <a:lnTo>
                    <a:pt x="28581" y="38100"/>
                  </a:lnTo>
                  <a:lnTo>
                    <a:pt x="76200" y="38100"/>
                  </a:lnTo>
                  <a:lnTo>
                    <a:pt x="73205" y="23269"/>
                  </a:lnTo>
                  <a:lnTo>
                    <a:pt x="65040" y="11159"/>
                  </a:lnTo>
                  <a:lnTo>
                    <a:pt x="52930" y="2994"/>
                  </a:lnTo>
                  <a:lnTo>
                    <a:pt x="381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1231485" y="2896580"/>
            <a:ext cx="76200" cy="653415"/>
          </a:xfrm>
          <a:custGeom>
            <a:avLst/>
            <a:gdLst/>
            <a:ahLst/>
            <a:cxnLst/>
            <a:rect l="l" t="t" r="r" b="b"/>
            <a:pathLst>
              <a:path w="76200" h="653414">
                <a:moveTo>
                  <a:pt x="28581" y="578642"/>
                </a:moveTo>
                <a:lnTo>
                  <a:pt x="23269" y="579715"/>
                </a:lnTo>
                <a:lnTo>
                  <a:pt x="11159" y="587880"/>
                </a:lnTo>
                <a:lnTo>
                  <a:pt x="2994" y="599991"/>
                </a:lnTo>
                <a:lnTo>
                  <a:pt x="0" y="614820"/>
                </a:lnTo>
                <a:lnTo>
                  <a:pt x="2994" y="629651"/>
                </a:lnTo>
                <a:lnTo>
                  <a:pt x="11159" y="641761"/>
                </a:lnTo>
                <a:lnTo>
                  <a:pt x="23269" y="649926"/>
                </a:lnTo>
                <a:lnTo>
                  <a:pt x="38100" y="652920"/>
                </a:lnTo>
                <a:lnTo>
                  <a:pt x="52930" y="649926"/>
                </a:lnTo>
                <a:lnTo>
                  <a:pt x="65040" y="641761"/>
                </a:lnTo>
                <a:lnTo>
                  <a:pt x="73205" y="629651"/>
                </a:lnTo>
                <a:lnTo>
                  <a:pt x="76200" y="614820"/>
                </a:lnTo>
                <a:lnTo>
                  <a:pt x="28581" y="614820"/>
                </a:lnTo>
                <a:lnTo>
                  <a:pt x="28581" y="578642"/>
                </a:lnTo>
                <a:close/>
              </a:path>
              <a:path w="76200" h="653414">
                <a:moveTo>
                  <a:pt x="38100" y="576720"/>
                </a:moveTo>
                <a:lnTo>
                  <a:pt x="28581" y="578642"/>
                </a:lnTo>
                <a:lnTo>
                  <a:pt x="28581" y="614820"/>
                </a:lnTo>
                <a:lnTo>
                  <a:pt x="47618" y="614820"/>
                </a:lnTo>
                <a:lnTo>
                  <a:pt x="47618" y="578642"/>
                </a:lnTo>
                <a:lnTo>
                  <a:pt x="38100" y="576720"/>
                </a:lnTo>
                <a:close/>
              </a:path>
              <a:path w="76200" h="653414">
                <a:moveTo>
                  <a:pt x="47618" y="578642"/>
                </a:moveTo>
                <a:lnTo>
                  <a:pt x="47618" y="614820"/>
                </a:lnTo>
                <a:lnTo>
                  <a:pt x="76200" y="614820"/>
                </a:lnTo>
                <a:lnTo>
                  <a:pt x="73205" y="599991"/>
                </a:lnTo>
                <a:lnTo>
                  <a:pt x="65040" y="587880"/>
                </a:lnTo>
                <a:lnTo>
                  <a:pt x="52930" y="579715"/>
                </a:lnTo>
                <a:lnTo>
                  <a:pt x="47618" y="578642"/>
                </a:lnTo>
                <a:close/>
              </a:path>
              <a:path w="76200" h="653414">
                <a:moveTo>
                  <a:pt x="28581" y="74278"/>
                </a:moveTo>
                <a:lnTo>
                  <a:pt x="28581" y="578642"/>
                </a:lnTo>
                <a:lnTo>
                  <a:pt x="38100" y="576720"/>
                </a:lnTo>
                <a:lnTo>
                  <a:pt x="47618" y="576720"/>
                </a:lnTo>
                <a:lnTo>
                  <a:pt x="47618" y="76200"/>
                </a:lnTo>
                <a:lnTo>
                  <a:pt x="38100" y="76200"/>
                </a:lnTo>
                <a:lnTo>
                  <a:pt x="28581" y="74278"/>
                </a:lnTo>
                <a:close/>
              </a:path>
              <a:path w="76200" h="653414">
                <a:moveTo>
                  <a:pt x="47618" y="576720"/>
                </a:moveTo>
                <a:lnTo>
                  <a:pt x="38100" y="576720"/>
                </a:lnTo>
                <a:lnTo>
                  <a:pt x="47618" y="578642"/>
                </a:lnTo>
                <a:lnTo>
                  <a:pt x="47618" y="576720"/>
                </a:lnTo>
                <a:close/>
              </a:path>
              <a:path w="76200" h="653414">
                <a:moveTo>
                  <a:pt x="47618" y="38100"/>
                </a:moveTo>
                <a:lnTo>
                  <a:pt x="28581" y="38100"/>
                </a:lnTo>
                <a:lnTo>
                  <a:pt x="28581" y="74278"/>
                </a:lnTo>
                <a:lnTo>
                  <a:pt x="38100" y="76200"/>
                </a:lnTo>
                <a:lnTo>
                  <a:pt x="47618" y="74278"/>
                </a:lnTo>
                <a:lnTo>
                  <a:pt x="47618" y="38100"/>
                </a:lnTo>
                <a:close/>
              </a:path>
              <a:path w="76200" h="653414">
                <a:moveTo>
                  <a:pt x="47618" y="74278"/>
                </a:moveTo>
                <a:lnTo>
                  <a:pt x="38100" y="76200"/>
                </a:lnTo>
                <a:lnTo>
                  <a:pt x="47618" y="76200"/>
                </a:lnTo>
                <a:lnTo>
                  <a:pt x="47618" y="74278"/>
                </a:lnTo>
                <a:close/>
              </a:path>
              <a:path w="76200" h="653414">
                <a:moveTo>
                  <a:pt x="76200" y="38100"/>
                </a:moveTo>
                <a:lnTo>
                  <a:pt x="47618" y="38100"/>
                </a:lnTo>
                <a:lnTo>
                  <a:pt x="47618" y="74278"/>
                </a:lnTo>
                <a:lnTo>
                  <a:pt x="52930" y="73205"/>
                </a:lnTo>
                <a:lnTo>
                  <a:pt x="65040" y="65040"/>
                </a:lnTo>
                <a:lnTo>
                  <a:pt x="73205" y="52930"/>
                </a:lnTo>
                <a:lnTo>
                  <a:pt x="76200" y="38100"/>
                </a:lnTo>
                <a:close/>
              </a:path>
              <a:path w="76200" h="653414">
                <a:moveTo>
                  <a:pt x="38100" y="0"/>
                </a:moveTo>
                <a:lnTo>
                  <a:pt x="23269" y="2994"/>
                </a:lnTo>
                <a:lnTo>
                  <a:pt x="11159" y="11159"/>
                </a:lnTo>
                <a:lnTo>
                  <a:pt x="2994" y="23270"/>
                </a:lnTo>
                <a:lnTo>
                  <a:pt x="0" y="38100"/>
                </a:lnTo>
                <a:lnTo>
                  <a:pt x="2994" y="52930"/>
                </a:lnTo>
                <a:lnTo>
                  <a:pt x="11159" y="65040"/>
                </a:lnTo>
                <a:lnTo>
                  <a:pt x="23269" y="73205"/>
                </a:lnTo>
                <a:lnTo>
                  <a:pt x="28581" y="74278"/>
                </a:lnTo>
                <a:lnTo>
                  <a:pt x="28581" y="38100"/>
                </a:lnTo>
                <a:lnTo>
                  <a:pt x="76200" y="38100"/>
                </a:lnTo>
                <a:lnTo>
                  <a:pt x="73205" y="23270"/>
                </a:lnTo>
                <a:lnTo>
                  <a:pt x="65040" y="11159"/>
                </a:lnTo>
                <a:lnTo>
                  <a:pt x="52930" y="2994"/>
                </a:lnTo>
                <a:lnTo>
                  <a:pt x="381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object 32"/>
          <p:cNvGrpSpPr/>
          <p:nvPr/>
        </p:nvGrpSpPr>
        <p:grpSpPr>
          <a:xfrm>
            <a:off x="11446356" y="205084"/>
            <a:ext cx="521334" cy="521334"/>
            <a:chOff x="11446356" y="205084"/>
            <a:chExt cx="521334" cy="521334"/>
          </a:xfrm>
        </p:grpSpPr>
        <p:pic>
          <p:nvPicPr>
            <p:cNvPr id="33" name="object 3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58941" y="404022"/>
              <a:ext cx="333201" cy="122973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1446356" y="205084"/>
              <a:ext cx="319405" cy="521334"/>
            </a:xfrm>
            <a:custGeom>
              <a:avLst/>
              <a:gdLst/>
              <a:ahLst/>
              <a:cxnLst/>
              <a:rect l="l" t="t" r="r" b="b"/>
              <a:pathLst>
                <a:path w="319404" h="521334">
                  <a:moveTo>
                    <a:pt x="260431" y="0"/>
                  </a:moveTo>
                  <a:lnTo>
                    <a:pt x="213617" y="4194"/>
                  </a:lnTo>
                  <a:lnTo>
                    <a:pt x="169558" y="16292"/>
                  </a:lnTo>
                  <a:lnTo>
                    <a:pt x="128987" y="35554"/>
                  </a:lnTo>
                  <a:lnTo>
                    <a:pt x="92638" y="61248"/>
                  </a:lnTo>
                  <a:lnTo>
                    <a:pt x="61250" y="92636"/>
                  </a:lnTo>
                  <a:lnTo>
                    <a:pt x="35556" y="128983"/>
                  </a:lnTo>
                  <a:lnTo>
                    <a:pt x="16292" y="169553"/>
                  </a:lnTo>
                  <a:lnTo>
                    <a:pt x="4194" y="213612"/>
                  </a:lnTo>
                  <a:lnTo>
                    <a:pt x="0" y="260426"/>
                  </a:lnTo>
                  <a:lnTo>
                    <a:pt x="4194" y="307238"/>
                  </a:lnTo>
                  <a:lnTo>
                    <a:pt x="16292" y="351298"/>
                  </a:lnTo>
                  <a:lnTo>
                    <a:pt x="35556" y="391869"/>
                  </a:lnTo>
                  <a:lnTo>
                    <a:pt x="61250" y="428218"/>
                  </a:lnTo>
                  <a:lnTo>
                    <a:pt x="92638" y="459607"/>
                  </a:lnTo>
                  <a:lnTo>
                    <a:pt x="128987" y="485300"/>
                  </a:lnTo>
                  <a:lnTo>
                    <a:pt x="169558" y="504564"/>
                  </a:lnTo>
                  <a:lnTo>
                    <a:pt x="213617" y="516661"/>
                  </a:lnTo>
                  <a:lnTo>
                    <a:pt x="260431" y="520857"/>
                  </a:lnTo>
                  <a:lnTo>
                    <a:pt x="307243" y="516661"/>
                  </a:lnTo>
                  <a:lnTo>
                    <a:pt x="318858" y="513472"/>
                  </a:lnTo>
                  <a:lnTo>
                    <a:pt x="260431" y="513472"/>
                  </a:lnTo>
                  <a:lnTo>
                    <a:pt x="226650" y="511225"/>
                  </a:lnTo>
                  <a:lnTo>
                    <a:pt x="194210" y="504684"/>
                  </a:lnTo>
                  <a:lnTo>
                    <a:pt x="163405" y="494134"/>
                  </a:lnTo>
                  <a:lnTo>
                    <a:pt x="134520" y="479868"/>
                  </a:lnTo>
                  <a:lnTo>
                    <a:pt x="136434" y="476068"/>
                  </a:lnTo>
                  <a:lnTo>
                    <a:pt x="128173" y="476068"/>
                  </a:lnTo>
                  <a:lnTo>
                    <a:pt x="116231" y="468247"/>
                  </a:lnTo>
                  <a:lnTo>
                    <a:pt x="104769" y="459783"/>
                  </a:lnTo>
                  <a:lnTo>
                    <a:pt x="93812" y="450702"/>
                  </a:lnTo>
                  <a:lnTo>
                    <a:pt x="83384" y="441032"/>
                  </a:lnTo>
                  <a:lnTo>
                    <a:pt x="83384" y="433494"/>
                  </a:lnTo>
                  <a:lnTo>
                    <a:pt x="76005" y="433494"/>
                  </a:lnTo>
                  <a:lnTo>
                    <a:pt x="47343" y="396747"/>
                  </a:lnTo>
                  <a:lnTo>
                    <a:pt x="25747" y="355053"/>
                  </a:lnTo>
                  <a:lnTo>
                    <a:pt x="12125" y="309313"/>
                  </a:lnTo>
                  <a:lnTo>
                    <a:pt x="7383" y="260426"/>
                  </a:lnTo>
                  <a:lnTo>
                    <a:pt x="12125" y="211538"/>
                  </a:lnTo>
                  <a:lnTo>
                    <a:pt x="25747" y="165795"/>
                  </a:lnTo>
                  <a:lnTo>
                    <a:pt x="47343" y="124103"/>
                  </a:lnTo>
                  <a:lnTo>
                    <a:pt x="76005" y="87358"/>
                  </a:lnTo>
                  <a:lnTo>
                    <a:pt x="83384" y="87358"/>
                  </a:lnTo>
                  <a:lnTo>
                    <a:pt x="83384" y="79819"/>
                  </a:lnTo>
                  <a:lnTo>
                    <a:pt x="120632" y="49610"/>
                  </a:lnTo>
                  <a:lnTo>
                    <a:pt x="163211" y="26807"/>
                  </a:lnTo>
                  <a:lnTo>
                    <a:pt x="210139" y="12400"/>
                  </a:lnTo>
                  <a:lnTo>
                    <a:pt x="260431" y="7378"/>
                  </a:lnTo>
                  <a:lnTo>
                    <a:pt x="318836" y="7378"/>
                  </a:lnTo>
                  <a:lnTo>
                    <a:pt x="307243" y="4194"/>
                  </a:lnTo>
                  <a:lnTo>
                    <a:pt x="260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92956" y="474480"/>
              <a:ext cx="198831" cy="24407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74529" y="474480"/>
              <a:ext cx="98930" cy="206672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1522354" y="212470"/>
              <a:ext cx="445134" cy="447675"/>
            </a:xfrm>
            <a:custGeom>
              <a:avLst/>
              <a:gdLst/>
              <a:ahLst/>
              <a:cxnLst/>
              <a:rect l="l" t="t" r="r" b="b"/>
              <a:pathLst>
                <a:path w="445134" h="447675">
                  <a:moveTo>
                    <a:pt x="34467" y="218719"/>
                  </a:moveTo>
                  <a:lnTo>
                    <a:pt x="27686" y="212280"/>
                  </a:lnTo>
                  <a:lnTo>
                    <a:pt x="27686" y="222402"/>
                  </a:lnTo>
                  <a:lnTo>
                    <a:pt x="27686" y="233692"/>
                  </a:lnTo>
                  <a:lnTo>
                    <a:pt x="23761" y="237312"/>
                  </a:lnTo>
                  <a:lnTo>
                    <a:pt x="6832" y="237312"/>
                  </a:lnTo>
                  <a:lnTo>
                    <a:pt x="6832" y="218871"/>
                  </a:lnTo>
                  <a:lnTo>
                    <a:pt x="23850" y="218871"/>
                  </a:lnTo>
                  <a:lnTo>
                    <a:pt x="27686" y="222402"/>
                  </a:lnTo>
                  <a:lnTo>
                    <a:pt x="27686" y="212280"/>
                  </a:lnTo>
                  <a:lnTo>
                    <a:pt x="27559" y="212153"/>
                  </a:lnTo>
                  <a:lnTo>
                    <a:pt x="6832" y="212153"/>
                  </a:lnTo>
                  <a:lnTo>
                    <a:pt x="6832" y="198259"/>
                  </a:lnTo>
                  <a:lnTo>
                    <a:pt x="30530" y="198259"/>
                  </a:lnTo>
                  <a:lnTo>
                    <a:pt x="30530" y="191566"/>
                  </a:lnTo>
                  <a:lnTo>
                    <a:pt x="7378" y="191566"/>
                  </a:lnTo>
                  <a:lnTo>
                    <a:pt x="7378" y="79971"/>
                  </a:lnTo>
                  <a:lnTo>
                    <a:pt x="0" y="79971"/>
                  </a:lnTo>
                  <a:lnTo>
                    <a:pt x="0" y="191566"/>
                  </a:lnTo>
                  <a:lnTo>
                    <a:pt x="0" y="244017"/>
                  </a:lnTo>
                  <a:lnTo>
                    <a:pt x="27559" y="244017"/>
                  </a:lnTo>
                  <a:lnTo>
                    <a:pt x="34467" y="237477"/>
                  </a:lnTo>
                  <a:lnTo>
                    <a:pt x="34467" y="237312"/>
                  </a:lnTo>
                  <a:lnTo>
                    <a:pt x="34467" y="218871"/>
                  </a:lnTo>
                  <a:lnTo>
                    <a:pt x="34467" y="218719"/>
                  </a:lnTo>
                  <a:close/>
                </a:path>
                <a:path w="445134" h="447675">
                  <a:moveTo>
                    <a:pt x="34505" y="289204"/>
                  </a:moveTo>
                  <a:lnTo>
                    <a:pt x="27724" y="282765"/>
                  </a:lnTo>
                  <a:lnTo>
                    <a:pt x="27724" y="292900"/>
                  </a:lnTo>
                  <a:lnTo>
                    <a:pt x="27724" y="304203"/>
                  </a:lnTo>
                  <a:lnTo>
                    <a:pt x="23787" y="307822"/>
                  </a:lnTo>
                  <a:lnTo>
                    <a:pt x="6845" y="307822"/>
                  </a:lnTo>
                  <a:lnTo>
                    <a:pt x="6845" y="289356"/>
                  </a:lnTo>
                  <a:lnTo>
                    <a:pt x="23888" y="289356"/>
                  </a:lnTo>
                  <a:lnTo>
                    <a:pt x="27724" y="292900"/>
                  </a:lnTo>
                  <a:lnTo>
                    <a:pt x="27724" y="282765"/>
                  </a:lnTo>
                  <a:lnTo>
                    <a:pt x="27597" y="282638"/>
                  </a:lnTo>
                  <a:lnTo>
                    <a:pt x="6845" y="282638"/>
                  </a:lnTo>
                  <a:lnTo>
                    <a:pt x="6845" y="268732"/>
                  </a:lnTo>
                  <a:lnTo>
                    <a:pt x="30568" y="268732"/>
                  </a:lnTo>
                  <a:lnTo>
                    <a:pt x="30568" y="262013"/>
                  </a:lnTo>
                  <a:lnTo>
                    <a:pt x="0" y="262013"/>
                  </a:lnTo>
                  <a:lnTo>
                    <a:pt x="0" y="314528"/>
                  </a:lnTo>
                  <a:lnTo>
                    <a:pt x="0" y="426110"/>
                  </a:lnTo>
                  <a:lnTo>
                    <a:pt x="7378" y="426110"/>
                  </a:lnTo>
                  <a:lnTo>
                    <a:pt x="7378" y="314528"/>
                  </a:lnTo>
                  <a:lnTo>
                    <a:pt x="27597" y="314528"/>
                  </a:lnTo>
                  <a:lnTo>
                    <a:pt x="34505" y="307987"/>
                  </a:lnTo>
                  <a:lnTo>
                    <a:pt x="34505" y="307822"/>
                  </a:lnTo>
                  <a:lnTo>
                    <a:pt x="34505" y="289356"/>
                  </a:lnTo>
                  <a:lnTo>
                    <a:pt x="34505" y="289204"/>
                  </a:lnTo>
                  <a:close/>
                </a:path>
                <a:path w="445134" h="447675">
                  <a:moveTo>
                    <a:pt x="164579" y="262013"/>
                  </a:moveTo>
                  <a:lnTo>
                    <a:pt x="157010" y="262013"/>
                  </a:lnTo>
                  <a:lnTo>
                    <a:pt x="143560" y="288734"/>
                  </a:lnTo>
                  <a:lnTo>
                    <a:pt x="151104" y="288734"/>
                  </a:lnTo>
                  <a:lnTo>
                    <a:pt x="164579" y="262013"/>
                  </a:lnTo>
                  <a:close/>
                </a:path>
                <a:path w="445134" h="447675">
                  <a:moveTo>
                    <a:pt x="205232" y="262013"/>
                  </a:moveTo>
                  <a:lnTo>
                    <a:pt x="198386" y="262013"/>
                  </a:lnTo>
                  <a:lnTo>
                    <a:pt x="198386" y="307746"/>
                  </a:lnTo>
                  <a:lnTo>
                    <a:pt x="205232" y="307746"/>
                  </a:lnTo>
                  <a:lnTo>
                    <a:pt x="205232" y="262013"/>
                  </a:lnTo>
                  <a:close/>
                </a:path>
                <a:path w="445134" h="447675">
                  <a:moveTo>
                    <a:pt x="233108" y="262013"/>
                  </a:moveTo>
                  <a:lnTo>
                    <a:pt x="226187" y="262013"/>
                  </a:lnTo>
                  <a:lnTo>
                    <a:pt x="226187" y="307746"/>
                  </a:lnTo>
                  <a:lnTo>
                    <a:pt x="233108" y="307746"/>
                  </a:lnTo>
                  <a:lnTo>
                    <a:pt x="233108" y="262013"/>
                  </a:lnTo>
                  <a:close/>
                </a:path>
                <a:path w="445134" h="447675">
                  <a:moveTo>
                    <a:pt x="444855" y="253047"/>
                  </a:moveTo>
                  <a:lnTo>
                    <a:pt x="440664" y="206235"/>
                  </a:lnTo>
                  <a:lnTo>
                    <a:pt x="428561" y="162179"/>
                  </a:lnTo>
                  <a:lnTo>
                    <a:pt x="409295" y="121602"/>
                  </a:lnTo>
                  <a:lnTo>
                    <a:pt x="383603" y="85255"/>
                  </a:lnTo>
                  <a:lnTo>
                    <a:pt x="352221" y="53873"/>
                  </a:lnTo>
                  <a:lnTo>
                    <a:pt x="315874" y="28168"/>
                  </a:lnTo>
                  <a:lnTo>
                    <a:pt x="310108" y="25438"/>
                  </a:lnTo>
                  <a:lnTo>
                    <a:pt x="275297" y="8915"/>
                  </a:lnTo>
                  <a:lnTo>
                    <a:pt x="249377" y="1790"/>
                  </a:lnTo>
                  <a:lnTo>
                    <a:pt x="242836" y="0"/>
                  </a:lnTo>
                  <a:lnTo>
                    <a:pt x="191770" y="0"/>
                  </a:lnTo>
                  <a:lnTo>
                    <a:pt x="199047" y="330"/>
                  </a:lnTo>
                  <a:lnTo>
                    <a:pt x="206235" y="952"/>
                  </a:lnTo>
                  <a:lnTo>
                    <a:pt x="56997" y="230771"/>
                  </a:lnTo>
                  <a:lnTo>
                    <a:pt x="56997" y="191566"/>
                  </a:lnTo>
                  <a:lnTo>
                    <a:pt x="50152" y="191566"/>
                  </a:lnTo>
                  <a:lnTo>
                    <a:pt x="50152" y="244017"/>
                  </a:lnTo>
                  <a:lnTo>
                    <a:pt x="56515" y="244017"/>
                  </a:lnTo>
                  <a:lnTo>
                    <a:pt x="65125" y="230771"/>
                  </a:lnTo>
                  <a:lnTo>
                    <a:pt x="81915" y="204927"/>
                  </a:lnTo>
                  <a:lnTo>
                    <a:pt x="81915" y="244017"/>
                  </a:lnTo>
                  <a:lnTo>
                    <a:pt x="88823" y="244017"/>
                  </a:lnTo>
                  <a:lnTo>
                    <a:pt x="88823" y="204927"/>
                  </a:lnTo>
                  <a:lnTo>
                    <a:pt x="88823" y="195326"/>
                  </a:lnTo>
                  <a:lnTo>
                    <a:pt x="214477" y="1790"/>
                  </a:lnTo>
                  <a:lnTo>
                    <a:pt x="233553" y="4800"/>
                  </a:lnTo>
                  <a:lnTo>
                    <a:pt x="252120" y="9207"/>
                  </a:lnTo>
                  <a:lnTo>
                    <a:pt x="270141" y="14960"/>
                  </a:lnTo>
                  <a:lnTo>
                    <a:pt x="287566" y="21996"/>
                  </a:lnTo>
                  <a:lnTo>
                    <a:pt x="287566" y="244017"/>
                  </a:lnTo>
                  <a:lnTo>
                    <a:pt x="315404" y="244017"/>
                  </a:lnTo>
                  <a:lnTo>
                    <a:pt x="321767" y="238734"/>
                  </a:lnTo>
                  <a:lnTo>
                    <a:pt x="321767" y="237312"/>
                  </a:lnTo>
                  <a:lnTo>
                    <a:pt x="321767" y="223507"/>
                  </a:lnTo>
                  <a:lnTo>
                    <a:pt x="320217" y="220662"/>
                  </a:lnTo>
                  <a:lnTo>
                    <a:pt x="319430" y="219214"/>
                  </a:lnTo>
                  <a:lnTo>
                    <a:pt x="314998" y="216700"/>
                  </a:lnTo>
                  <a:lnTo>
                    <a:pt x="317855" y="214172"/>
                  </a:lnTo>
                  <a:lnTo>
                    <a:pt x="314985" y="214172"/>
                  </a:lnTo>
                  <a:lnTo>
                    <a:pt x="314985" y="220662"/>
                  </a:lnTo>
                  <a:lnTo>
                    <a:pt x="314985" y="232956"/>
                  </a:lnTo>
                  <a:lnTo>
                    <a:pt x="313715" y="237312"/>
                  </a:lnTo>
                  <a:lnTo>
                    <a:pt x="294411" y="237312"/>
                  </a:lnTo>
                  <a:lnTo>
                    <a:pt x="294411" y="220662"/>
                  </a:lnTo>
                  <a:lnTo>
                    <a:pt x="314985" y="220662"/>
                  </a:lnTo>
                  <a:lnTo>
                    <a:pt x="314985" y="214172"/>
                  </a:lnTo>
                  <a:lnTo>
                    <a:pt x="294411" y="214083"/>
                  </a:lnTo>
                  <a:lnTo>
                    <a:pt x="294411" y="198196"/>
                  </a:lnTo>
                  <a:lnTo>
                    <a:pt x="311492" y="198196"/>
                  </a:lnTo>
                  <a:lnTo>
                    <a:pt x="312572" y="202653"/>
                  </a:lnTo>
                  <a:lnTo>
                    <a:pt x="312572" y="209473"/>
                  </a:lnTo>
                  <a:lnTo>
                    <a:pt x="311492" y="214083"/>
                  </a:lnTo>
                  <a:lnTo>
                    <a:pt x="317881" y="214083"/>
                  </a:lnTo>
                  <a:lnTo>
                    <a:pt x="319354" y="210489"/>
                  </a:lnTo>
                  <a:lnTo>
                    <a:pt x="319354" y="198196"/>
                  </a:lnTo>
                  <a:lnTo>
                    <a:pt x="319354" y="196824"/>
                  </a:lnTo>
                  <a:lnTo>
                    <a:pt x="313131" y="191566"/>
                  </a:lnTo>
                  <a:lnTo>
                    <a:pt x="294932" y="191566"/>
                  </a:lnTo>
                  <a:lnTo>
                    <a:pt x="294932" y="25438"/>
                  </a:lnTo>
                  <a:lnTo>
                    <a:pt x="334772" y="49631"/>
                  </a:lnTo>
                  <a:lnTo>
                    <a:pt x="369354" y="80505"/>
                  </a:lnTo>
                  <a:lnTo>
                    <a:pt x="397814" y="117182"/>
                  </a:lnTo>
                  <a:lnTo>
                    <a:pt x="419252" y="158762"/>
                  </a:lnTo>
                  <a:lnTo>
                    <a:pt x="432714" y="204152"/>
                  </a:lnTo>
                  <a:lnTo>
                    <a:pt x="437476" y="253047"/>
                  </a:lnTo>
                  <a:lnTo>
                    <a:pt x="433349" y="298716"/>
                  </a:lnTo>
                  <a:lnTo>
                    <a:pt x="421436" y="341706"/>
                  </a:lnTo>
                  <a:lnTo>
                    <a:pt x="402501" y="381279"/>
                  </a:lnTo>
                  <a:lnTo>
                    <a:pt x="377253" y="416712"/>
                  </a:lnTo>
                  <a:lnTo>
                    <a:pt x="346430" y="447268"/>
                  </a:lnTo>
                  <a:lnTo>
                    <a:pt x="357174" y="447268"/>
                  </a:lnTo>
                  <a:lnTo>
                    <a:pt x="409295" y="384492"/>
                  </a:lnTo>
                  <a:lnTo>
                    <a:pt x="428561" y="343916"/>
                  </a:lnTo>
                  <a:lnTo>
                    <a:pt x="440664" y="299859"/>
                  </a:lnTo>
                  <a:lnTo>
                    <a:pt x="444855" y="2530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/>
          <p:nvPr/>
        </p:nvSpPr>
        <p:spPr>
          <a:xfrm>
            <a:off x="11706710" y="4309291"/>
            <a:ext cx="0" cy="1554480"/>
          </a:xfrm>
          <a:custGeom>
            <a:avLst/>
            <a:gdLst/>
            <a:ahLst/>
            <a:cxnLst/>
            <a:rect l="l" t="t" r="r" b="b"/>
            <a:pathLst>
              <a:path h="1554479">
                <a:moveTo>
                  <a:pt x="0" y="1554480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1713060" y="1232537"/>
            <a:ext cx="0" cy="1432560"/>
          </a:xfrm>
          <a:custGeom>
            <a:avLst/>
            <a:gdLst/>
            <a:ahLst/>
            <a:cxnLst/>
            <a:rect l="l" t="t" r="r" b="b"/>
            <a:pathLst>
              <a:path h="1432560">
                <a:moveTo>
                  <a:pt x="0" y="1432359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11577109" y="2877369"/>
            <a:ext cx="257175" cy="1219835"/>
          </a:xfrm>
          <a:prstGeom prst="rect">
            <a:avLst/>
          </a:prstGeom>
        </p:spPr>
        <p:txBody>
          <a:bodyPr vert="vert270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20" dirty="0">
                <a:latin typeface="Verdana"/>
                <a:cs typeface="Verdana"/>
              </a:rPr>
              <a:t>BVB</a:t>
            </a:r>
            <a:r>
              <a:rPr sz="1500" spc="-10" dirty="0">
                <a:latin typeface="Verdana"/>
                <a:cs typeface="Verdana"/>
              </a:rPr>
              <a:t>I</a:t>
            </a:r>
            <a:r>
              <a:rPr sz="1500" spc="-15" dirty="0">
                <a:latin typeface="Verdana"/>
                <a:cs typeface="Verdana"/>
              </a:rPr>
              <a:t>NF</a:t>
            </a:r>
            <a:r>
              <a:rPr sz="1500" spc="-45" dirty="0">
                <a:latin typeface="Verdana"/>
                <a:cs typeface="Verdana"/>
              </a:rPr>
              <a:t>O</a:t>
            </a:r>
            <a:r>
              <a:rPr sz="1500" spc="-15" dirty="0">
                <a:latin typeface="Verdana"/>
                <a:cs typeface="Verdana"/>
              </a:rPr>
              <a:t>.</a:t>
            </a:r>
            <a:r>
              <a:rPr sz="1500" spc="-25" dirty="0">
                <a:latin typeface="Verdana"/>
                <a:cs typeface="Verdana"/>
              </a:rPr>
              <a:t>R</a:t>
            </a:r>
            <a:r>
              <a:rPr sz="1500" dirty="0">
                <a:latin typeface="Verdana"/>
                <a:cs typeface="Verdana"/>
              </a:rPr>
              <a:t>U</a:t>
            </a:r>
            <a:endParaRPr sz="1500">
              <a:latin typeface="Verdana"/>
              <a:cs typeface="Verdana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-12700" y="4453605"/>
            <a:ext cx="2436495" cy="2417445"/>
            <a:chOff x="-12700" y="4453605"/>
            <a:chExt cx="2436495" cy="2417445"/>
          </a:xfrm>
        </p:grpSpPr>
        <p:pic>
          <p:nvPicPr>
            <p:cNvPr id="42" name="object 4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4453605"/>
              <a:ext cx="2423586" cy="2404394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0" y="5194468"/>
              <a:ext cx="1256665" cy="1663700"/>
            </a:xfrm>
            <a:custGeom>
              <a:avLst/>
              <a:gdLst/>
              <a:ahLst/>
              <a:cxnLst/>
              <a:rect l="l" t="t" r="r" b="b"/>
              <a:pathLst>
                <a:path w="1256665" h="1663700">
                  <a:moveTo>
                    <a:pt x="0" y="23832"/>
                  </a:moveTo>
                  <a:lnTo>
                    <a:pt x="66179" y="11381"/>
                  </a:lnTo>
                  <a:lnTo>
                    <a:pt x="112005" y="5524"/>
                  </a:lnTo>
                  <a:lnTo>
                    <a:pt x="158244" y="1719"/>
                  </a:lnTo>
                  <a:lnTo>
                    <a:pt x="204834" y="0"/>
                  </a:lnTo>
                  <a:lnTo>
                    <a:pt x="251714" y="402"/>
                  </a:lnTo>
                  <a:lnTo>
                    <a:pt x="298824" y="2961"/>
                  </a:lnTo>
                  <a:lnTo>
                    <a:pt x="346101" y="7711"/>
                  </a:lnTo>
                  <a:lnTo>
                    <a:pt x="393487" y="14689"/>
                  </a:lnTo>
                  <a:lnTo>
                    <a:pt x="440918" y="23929"/>
                  </a:lnTo>
                  <a:lnTo>
                    <a:pt x="488335" y="35467"/>
                  </a:lnTo>
                  <a:lnTo>
                    <a:pt x="535168" y="49184"/>
                  </a:lnTo>
                  <a:lnTo>
                    <a:pt x="580865" y="64897"/>
                  </a:lnTo>
                  <a:lnTo>
                    <a:pt x="625391" y="82547"/>
                  </a:lnTo>
                  <a:lnTo>
                    <a:pt x="668710" y="102071"/>
                  </a:lnTo>
                  <a:lnTo>
                    <a:pt x="710788" y="123410"/>
                  </a:lnTo>
                  <a:lnTo>
                    <a:pt x="751588" y="146502"/>
                  </a:lnTo>
                  <a:lnTo>
                    <a:pt x="791077" y="171286"/>
                  </a:lnTo>
                  <a:lnTo>
                    <a:pt x="829218" y="197701"/>
                  </a:lnTo>
                  <a:lnTo>
                    <a:pt x="865977" y="225686"/>
                  </a:lnTo>
                  <a:lnTo>
                    <a:pt x="901318" y="255181"/>
                  </a:lnTo>
                  <a:lnTo>
                    <a:pt x="935206" y="286124"/>
                  </a:lnTo>
                  <a:lnTo>
                    <a:pt x="967606" y="318454"/>
                  </a:lnTo>
                  <a:lnTo>
                    <a:pt x="998483" y="352111"/>
                  </a:lnTo>
                  <a:lnTo>
                    <a:pt x="1027802" y="387033"/>
                  </a:lnTo>
                  <a:lnTo>
                    <a:pt x="1055527" y="423160"/>
                  </a:lnTo>
                  <a:lnTo>
                    <a:pt x="1081623" y="460430"/>
                  </a:lnTo>
                  <a:lnTo>
                    <a:pt x="1106055" y="498783"/>
                  </a:lnTo>
                  <a:lnTo>
                    <a:pt x="1128788" y="538157"/>
                  </a:lnTo>
                  <a:lnTo>
                    <a:pt x="1149786" y="578493"/>
                  </a:lnTo>
                  <a:lnTo>
                    <a:pt x="1169015" y="619728"/>
                  </a:lnTo>
                  <a:lnTo>
                    <a:pt x="1186440" y="661802"/>
                  </a:lnTo>
                  <a:lnTo>
                    <a:pt x="1202024" y="704653"/>
                  </a:lnTo>
                  <a:lnTo>
                    <a:pt x="1215733" y="748222"/>
                  </a:lnTo>
                  <a:lnTo>
                    <a:pt x="1227532" y="792446"/>
                  </a:lnTo>
                  <a:lnTo>
                    <a:pt x="1237385" y="837266"/>
                  </a:lnTo>
                  <a:lnTo>
                    <a:pt x="1245257" y="882620"/>
                  </a:lnTo>
                  <a:lnTo>
                    <a:pt x="1251114" y="928446"/>
                  </a:lnTo>
                  <a:lnTo>
                    <a:pt x="1254920" y="974685"/>
                  </a:lnTo>
                  <a:lnTo>
                    <a:pt x="1256639" y="1021275"/>
                  </a:lnTo>
                  <a:lnTo>
                    <a:pt x="1256237" y="1068155"/>
                  </a:lnTo>
                  <a:lnTo>
                    <a:pt x="1253678" y="1115265"/>
                  </a:lnTo>
                  <a:lnTo>
                    <a:pt x="1248927" y="1162543"/>
                  </a:lnTo>
                  <a:lnTo>
                    <a:pt x="1241949" y="1209928"/>
                  </a:lnTo>
                  <a:lnTo>
                    <a:pt x="1232709" y="1257359"/>
                  </a:lnTo>
                  <a:lnTo>
                    <a:pt x="1221171" y="1304776"/>
                  </a:lnTo>
                  <a:lnTo>
                    <a:pt x="1207455" y="1351610"/>
                  </a:lnTo>
                  <a:lnTo>
                    <a:pt x="1191741" y="1397306"/>
                  </a:lnTo>
                  <a:lnTo>
                    <a:pt x="1174091" y="1441832"/>
                  </a:lnTo>
                  <a:lnTo>
                    <a:pt x="1154567" y="1485151"/>
                  </a:lnTo>
                  <a:lnTo>
                    <a:pt x="1133228" y="1527229"/>
                  </a:lnTo>
                  <a:lnTo>
                    <a:pt x="1110136" y="1568029"/>
                  </a:lnTo>
                  <a:lnTo>
                    <a:pt x="1085353" y="1607518"/>
                  </a:lnTo>
                  <a:lnTo>
                    <a:pt x="1058938" y="1645659"/>
                  </a:lnTo>
                  <a:lnTo>
                    <a:pt x="1045331" y="1663531"/>
                  </a:lnTo>
                </a:path>
              </a:pathLst>
            </a:custGeom>
            <a:ln w="253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8510125" y="2596388"/>
            <a:ext cx="1193800" cy="721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100" dirty="0">
                <a:latin typeface="Trebuchet MS"/>
                <a:cs typeface="Trebuchet MS"/>
              </a:rPr>
              <a:t>до</a:t>
            </a:r>
            <a:r>
              <a:rPr sz="1800" b="1" spc="-40" dirty="0">
                <a:latin typeface="Trebuchet MS"/>
                <a:cs typeface="Trebuchet MS"/>
              </a:rPr>
              <a:t> </a:t>
            </a:r>
            <a:r>
              <a:rPr sz="1800" b="1" spc="-90" dirty="0">
                <a:latin typeface="Trebuchet MS"/>
                <a:cs typeface="Trebuchet MS"/>
              </a:rPr>
              <a:t>30.11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2200"/>
              </a:lnSpc>
              <a:spcBef>
                <a:spcPts val="10"/>
              </a:spcBef>
            </a:pPr>
            <a:r>
              <a:rPr sz="900" spc="20" dirty="0">
                <a:latin typeface="Lucida Sans Unicode"/>
                <a:cs typeface="Lucida Sans Unicode"/>
              </a:rPr>
              <a:t>Итоговые </a:t>
            </a:r>
            <a:r>
              <a:rPr sz="900" spc="25" dirty="0">
                <a:latin typeface="Lucida Sans Unicode"/>
                <a:cs typeface="Lucida Sans Unicode"/>
              </a:rPr>
              <a:t> </a:t>
            </a:r>
            <a:r>
              <a:rPr sz="900" spc="-10" dirty="0">
                <a:latin typeface="Lucida Sans Unicode"/>
                <a:cs typeface="Lucida Sans Unicode"/>
              </a:rPr>
              <a:t>п</a:t>
            </a:r>
            <a:r>
              <a:rPr sz="900" spc="30" dirty="0">
                <a:latin typeface="Lucida Sans Unicode"/>
                <a:cs typeface="Lucida Sans Unicode"/>
              </a:rPr>
              <a:t>ро</a:t>
            </a:r>
            <a:r>
              <a:rPr sz="900" spc="55" dirty="0">
                <a:latin typeface="Lucida Sans Unicode"/>
                <a:cs typeface="Lucida Sans Unicode"/>
              </a:rPr>
              <a:t>ф</a:t>
            </a:r>
            <a:r>
              <a:rPr sz="900" spc="30" dirty="0">
                <a:latin typeface="Lucida Sans Unicode"/>
                <a:cs typeface="Lucida Sans Unicode"/>
              </a:rPr>
              <a:t>ор</a:t>
            </a:r>
            <a:r>
              <a:rPr sz="900" spc="-10" dirty="0">
                <a:latin typeface="Lucida Sans Unicode"/>
                <a:cs typeface="Lucida Sans Unicode"/>
              </a:rPr>
              <a:t>и</a:t>
            </a:r>
            <a:r>
              <a:rPr sz="900" spc="30" dirty="0">
                <a:latin typeface="Lucida Sans Unicode"/>
                <a:cs typeface="Lucida Sans Unicode"/>
              </a:rPr>
              <a:t>е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10" dirty="0">
                <a:latin typeface="Lucida Sans Unicode"/>
                <a:cs typeface="Lucida Sans Unicode"/>
              </a:rPr>
              <a:t>та</a:t>
            </a:r>
            <a:r>
              <a:rPr sz="900" spc="-45" dirty="0">
                <a:latin typeface="Lucida Sans Unicode"/>
                <a:cs typeface="Lucida Sans Unicode"/>
              </a:rPr>
              <a:t>ц</a:t>
            </a:r>
            <a:r>
              <a:rPr sz="900" spc="-10" dirty="0">
                <a:latin typeface="Lucida Sans Unicode"/>
                <a:cs typeface="Lucida Sans Unicode"/>
              </a:rPr>
              <a:t>и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-5" dirty="0">
                <a:latin typeface="Lucida Sans Unicode"/>
                <a:cs typeface="Lucida Sans Unicode"/>
              </a:rPr>
              <a:t>нн  </a:t>
            </a:r>
            <a:r>
              <a:rPr sz="900" spc="30" dirty="0">
                <a:latin typeface="Lucida Sans Unicode"/>
                <a:cs typeface="Lucida Sans Unicode"/>
              </a:rPr>
              <a:t>ые</a:t>
            </a:r>
            <a:r>
              <a:rPr sz="900" spc="-10" dirty="0">
                <a:latin typeface="Lucida Sans Unicode"/>
                <a:cs typeface="Lucida Sans Unicode"/>
              </a:rPr>
              <a:t> </a:t>
            </a:r>
            <a:r>
              <a:rPr sz="900" spc="30" dirty="0">
                <a:latin typeface="Lucida Sans Unicode"/>
                <a:cs typeface="Lucida Sans Unicode"/>
              </a:rPr>
              <a:t>уроки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7906432" y="3742955"/>
            <a:ext cx="76200" cy="558800"/>
          </a:xfrm>
          <a:custGeom>
            <a:avLst/>
            <a:gdLst/>
            <a:ahLst/>
            <a:cxnLst/>
            <a:rect l="l" t="t" r="r" b="b"/>
            <a:pathLst>
              <a:path w="76200" h="558800">
                <a:moveTo>
                  <a:pt x="28581" y="484410"/>
                </a:moveTo>
                <a:lnTo>
                  <a:pt x="23270" y="485482"/>
                </a:lnTo>
                <a:lnTo>
                  <a:pt x="11159" y="493647"/>
                </a:lnTo>
                <a:lnTo>
                  <a:pt x="2994" y="505758"/>
                </a:lnTo>
                <a:lnTo>
                  <a:pt x="0" y="520588"/>
                </a:lnTo>
                <a:lnTo>
                  <a:pt x="2994" y="535418"/>
                </a:lnTo>
                <a:lnTo>
                  <a:pt x="11159" y="547529"/>
                </a:lnTo>
                <a:lnTo>
                  <a:pt x="23270" y="555694"/>
                </a:lnTo>
                <a:lnTo>
                  <a:pt x="38100" y="558688"/>
                </a:lnTo>
                <a:lnTo>
                  <a:pt x="52930" y="555694"/>
                </a:lnTo>
                <a:lnTo>
                  <a:pt x="65040" y="547529"/>
                </a:lnTo>
                <a:lnTo>
                  <a:pt x="73205" y="535418"/>
                </a:lnTo>
                <a:lnTo>
                  <a:pt x="76200" y="520588"/>
                </a:lnTo>
                <a:lnTo>
                  <a:pt x="28581" y="520588"/>
                </a:lnTo>
                <a:lnTo>
                  <a:pt x="28581" y="484410"/>
                </a:lnTo>
                <a:close/>
              </a:path>
              <a:path w="76200" h="558800">
                <a:moveTo>
                  <a:pt x="38100" y="482488"/>
                </a:moveTo>
                <a:lnTo>
                  <a:pt x="28581" y="484409"/>
                </a:lnTo>
                <a:lnTo>
                  <a:pt x="28581" y="520588"/>
                </a:lnTo>
                <a:lnTo>
                  <a:pt x="47618" y="520588"/>
                </a:lnTo>
                <a:lnTo>
                  <a:pt x="47618" y="484409"/>
                </a:lnTo>
                <a:lnTo>
                  <a:pt x="38100" y="482488"/>
                </a:lnTo>
                <a:close/>
              </a:path>
              <a:path w="76200" h="558800">
                <a:moveTo>
                  <a:pt x="47618" y="484409"/>
                </a:moveTo>
                <a:lnTo>
                  <a:pt x="47618" y="520588"/>
                </a:lnTo>
                <a:lnTo>
                  <a:pt x="76200" y="520588"/>
                </a:lnTo>
                <a:lnTo>
                  <a:pt x="73205" y="505758"/>
                </a:lnTo>
                <a:lnTo>
                  <a:pt x="65040" y="493647"/>
                </a:lnTo>
                <a:lnTo>
                  <a:pt x="52930" y="485482"/>
                </a:lnTo>
                <a:lnTo>
                  <a:pt x="47618" y="484409"/>
                </a:lnTo>
                <a:close/>
              </a:path>
              <a:path w="76200" h="558800">
                <a:moveTo>
                  <a:pt x="28581" y="74278"/>
                </a:moveTo>
                <a:lnTo>
                  <a:pt x="28581" y="484410"/>
                </a:lnTo>
                <a:lnTo>
                  <a:pt x="38100" y="482488"/>
                </a:lnTo>
                <a:lnTo>
                  <a:pt x="47618" y="482488"/>
                </a:lnTo>
                <a:lnTo>
                  <a:pt x="47618" y="76199"/>
                </a:lnTo>
                <a:lnTo>
                  <a:pt x="38100" y="76199"/>
                </a:lnTo>
                <a:lnTo>
                  <a:pt x="28581" y="74278"/>
                </a:lnTo>
                <a:close/>
              </a:path>
              <a:path w="76200" h="558800">
                <a:moveTo>
                  <a:pt x="47618" y="482488"/>
                </a:moveTo>
                <a:lnTo>
                  <a:pt x="38100" y="482488"/>
                </a:lnTo>
                <a:lnTo>
                  <a:pt x="47618" y="484409"/>
                </a:lnTo>
                <a:lnTo>
                  <a:pt x="47618" y="482488"/>
                </a:lnTo>
                <a:close/>
              </a:path>
              <a:path w="76200" h="558800">
                <a:moveTo>
                  <a:pt x="47618" y="38099"/>
                </a:moveTo>
                <a:lnTo>
                  <a:pt x="28581" y="38099"/>
                </a:lnTo>
                <a:lnTo>
                  <a:pt x="28581" y="74278"/>
                </a:lnTo>
                <a:lnTo>
                  <a:pt x="38100" y="76199"/>
                </a:lnTo>
                <a:lnTo>
                  <a:pt x="47618" y="74278"/>
                </a:lnTo>
                <a:lnTo>
                  <a:pt x="47618" y="38099"/>
                </a:lnTo>
                <a:close/>
              </a:path>
              <a:path w="76200" h="558800">
                <a:moveTo>
                  <a:pt x="47618" y="74278"/>
                </a:moveTo>
                <a:lnTo>
                  <a:pt x="38100" y="76199"/>
                </a:lnTo>
                <a:lnTo>
                  <a:pt x="47618" y="76199"/>
                </a:lnTo>
                <a:lnTo>
                  <a:pt x="47618" y="74278"/>
                </a:lnTo>
                <a:close/>
              </a:path>
              <a:path w="76200" h="558800">
                <a:moveTo>
                  <a:pt x="76200" y="38099"/>
                </a:moveTo>
                <a:lnTo>
                  <a:pt x="47618" y="38099"/>
                </a:lnTo>
                <a:lnTo>
                  <a:pt x="47618" y="74278"/>
                </a:lnTo>
                <a:lnTo>
                  <a:pt x="52930" y="73205"/>
                </a:lnTo>
                <a:lnTo>
                  <a:pt x="65040" y="65040"/>
                </a:lnTo>
                <a:lnTo>
                  <a:pt x="73205" y="52930"/>
                </a:lnTo>
                <a:lnTo>
                  <a:pt x="76200" y="38099"/>
                </a:lnTo>
                <a:close/>
              </a:path>
              <a:path w="76200" h="558800">
                <a:moveTo>
                  <a:pt x="38100" y="0"/>
                </a:moveTo>
                <a:lnTo>
                  <a:pt x="23270" y="2994"/>
                </a:lnTo>
                <a:lnTo>
                  <a:pt x="11159" y="11159"/>
                </a:lnTo>
                <a:lnTo>
                  <a:pt x="2994" y="23270"/>
                </a:lnTo>
                <a:lnTo>
                  <a:pt x="0" y="38099"/>
                </a:lnTo>
                <a:lnTo>
                  <a:pt x="2994" y="52930"/>
                </a:lnTo>
                <a:lnTo>
                  <a:pt x="11159" y="65040"/>
                </a:lnTo>
                <a:lnTo>
                  <a:pt x="23270" y="73205"/>
                </a:lnTo>
                <a:lnTo>
                  <a:pt x="28581" y="74278"/>
                </a:lnTo>
                <a:lnTo>
                  <a:pt x="28581" y="38099"/>
                </a:lnTo>
                <a:lnTo>
                  <a:pt x="76200" y="38099"/>
                </a:lnTo>
                <a:lnTo>
                  <a:pt x="73205" y="23270"/>
                </a:lnTo>
                <a:lnTo>
                  <a:pt x="65040" y="11159"/>
                </a:lnTo>
                <a:lnTo>
                  <a:pt x="52930" y="2994"/>
                </a:lnTo>
                <a:lnTo>
                  <a:pt x="381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8004735" y="4083811"/>
            <a:ext cx="1233170" cy="596900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1800" b="1" spc="100" dirty="0">
                <a:latin typeface="Trebuchet MS"/>
                <a:cs typeface="Trebuchet MS"/>
              </a:rPr>
              <a:t>до</a:t>
            </a:r>
            <a:r>
              <a:rPr sz="1800" b="1" spc="-40" dirty="0">
                <a:latin typeface="Trebuchet MS"/>
                <a:cs typeface="Trebuchet MS"/>
              </a:rPr>
              <a:t> </a:t>
            </a:r>
            <a:r>
              <a:rPr sz="1800" b="1" spc="-195" dirty="0">
                <a:latin typeface="Trebuchet MS"/>
                <a:cs typeface="Trebuchet MS"/>
              </a:rPr>
              <a:t>15.11</a:t>
            </a:r>
            <a:endParaRPr sz="18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  <a:spcBef>
                <a:spcPts val="60"/>
              </a:spcBef>
            </a:pPr>
            <a:r>
              <a:rPr sz="900" spc="20" dirty="0">
                <a:latin typeface="Lucida Sans Unicode"/>
                <a:cs typeface="Lucida Sans Unicode"/>
              </a:rPr>
              <a:t>Окончание </a:t>
            </a:r>
            <a:r>
              <a:rPr sz="900" spc="65" dirty="0">
                <a:latin typeface="Trebuchet MS"/>
                <a:cs typeface="Trebuchet MS"/>
              </a:rPr>
              <a:t>2 </a:t>
            </a:r>
            <a:r>
              <a:rPr sz="900" spc="25" dirty="0">
                <a:latin typeface="Lucida Sans Unicode"/>
                <a:cs typeface="Lucida Sans Unicode"/>
              </a:rPr>
              <a:t>части </a:t>
            </a:r>
            <a:r>
              <a:rPr sz="900" spc="30" dirty="0">
                <a:latin typeface="Lucida Sans Unicode"/>
                <a:cs typeface="Lucida Sans Unicode"/>
              </a:rPr>
              <a:t> </a:t>
            </a:r>
            <a:r>
              <a:rPr sz="900" spc="15" dirty="0">
                <a:latin typeface="Lucida Sans Unicode"/>
                <a:cs typeface="Lucida Sans Unicode"/>
              </a:rPr>
              <a:t>о</a:t>
            </a:r>
            <a:r>
              <a:rPr sz="900" spc="10" dirty="0">
                <a:latin typeface="Lucida Sans Unicode"/>
                <a:cs typeface="Lucida Sans Unicode"/>
              </a:rPr>
              <a:t>н</a:t>
            </a:r>
            <a:r>
              <a:rPr sz="900" spc="15" dirty="0">
                <a:latin typeface="Lucida Sans Unicode"/>
                <a:cs typeface="Lucida Sans Unicode"/>
              </a:rPr>
              <a:t>л</a:t>
            </a:r>
            <a:r>
              <a:rPr sz="900" spc="20" dirty="0">
                <a:latin typeface="Lucida Sans Unicode"/>
                <a:cs typeface="Lucida Sans Unicode"/>
              </a:rPr>
              <a:t>а</a:t>
            </a:r>
            <a:r>
              <a:rPr sz="900" spc="-10" dirty="0">
                <a:latin typeface="Lucida Sans Unicode"/>
                <a:cs typeface="Lucida Sans Unicode"/>
              </a:rPr>
              <a:t>й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30" dirty="0">
                <a:latin typeface="Trebuchet MS"/>
                <a:cs typeface="Trebuchet MS"/>
              </a:rPr>
              <a:t>-</a:t>
            </a:r>
            <a:r>
              <a:rPr sz="900" spc="-70" dirty="0">
                <a:latin typeface="Lucida Sans Unicode"/>
                <a:cs typeface="Lucida Sans Unicode"/>
              </a:rPr>
              <a:t>д</a:t>
            </a:r>
            <a:r>
              <a:rPr sz="900" spc="-10" dirty="0">
                <a:latin typeface="Lucida Sans Unicode"/>
                <a:cs typeface="Lucida Sans Unicode"/>
              </a:rPr>
              <a:t>и</a:t>
            </a:r>
            <a:r>
              <a:rPr sz="900" spc="20" dirty="0">
                <a:latin typeface="Lucida Sans Unicode"/>
                <a:cs typeface="Lucida Sans Unicode"/>
              </a:rPr>
              <a:t>а</a:t>
            </a:r>
            <a:r>
              <a:rPr sz="900" spc="-35" dirty="0">
                <a:latin typeface="Lucida Sans Unicode"/>
                <a:cs typeface="Lucida Sans Unicode"/>
              </a:rPr>
              <a:t>г</a:t>
            </a:r>
            <a:r>
              <a:rPr sz="900" spc="-5" dirty="0">
                <a:latin typeface="Lucida Sans Unicode"/>
                <a:cs typeface="Lucida Sans Unicode"/>
              </a:rPr>
              <a:t>н</a:t>
            </a:r>
            <a:r>
              <a:rPr sz="900" spc="30" dirty="0">
                <a:latin typeface="Lucida Sans Unicode"/>
                <a:cs typeface="Lucida Sans Unicode"/>
              </a:rPr>
              <a:t>о</a:t>
            </a:r>
            <a:r>
              <a:rPr sz="900" spc="45" dirty="0">
                <a:latin typeface="Lucida Sans Unicode"/>
                <a:cs typeface="Lucida Sans Unicode"/>
              </a:rPr>
              <a:t>с</a:t>
            </a:r>
            <a:r>
              <a:rPr sz="900" dirty="0">
                <a:latin typeface="Lucida Sans Unicode"/>
                <a:cs typeface="Lucida Sans Unicode"/>
              </a:rPr>
              <a:t>т</a:t>
            </a:r>
            <a:r>
              <a:rPr sz="900" spc="-5" dirty="0">
                <a:latin typeface="Lucida Sans Unicode"/>
                <a:cs typeface="Lucida Sans Unicode"/>
              </a:rPr>
              <a:t>и</a:t>
            </a:r>
            <a:r>
              <a:rPr sz="900" spc="25" dirty="0">
                <a:latin typeface="Lucida Sans Unicode"/>
                <a:cs typeface="Lucida Sans Unicode"/>
              </a:rPr>
              <a:t>к</a:t>
            </a:r>
            <a:r>
              <a:rPr sz="900" dirty="0">
                <a:latin typeface="Lucida Sans Unicode"/>
                <a:cs typeface="Lucida Sans Unicode"/>
              </a:rPr>
              <a:t>и</a:t>
            </a:r>
            <a:endParaRPr sz="900">
              <a:latin typeface="Lucida Sans Unicode"/>
              <a:cs typeface="Lucida Sans Unicode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1675674" y="6314913"/>
            <a:ext cx="11874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25"/>
              </a:lnSpc>
            </a:pPr>
            <a:r>
              <a:rPr sz="1200" spc="105" dirty="0">
                <a:latin typeface="Trebuchet MS"/>
                <a:cs typeface="Trebuchet MS"/>
              </a:rPr>
              <a:t>5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11049000" cy="923330"/>
          </a:xfrm>
        </p:spPr>
        <p:txBody>
          <a:bodyPr/>
          <a:lstStyle/>
          <a:p>
            <a:pPr algn="ctr"/>
            <a:r>
              <a:rPr lang="ru-RU" sz="2000" dirty="0"/>
              <a:t>Р</a:t>
            </a:r>
            <a:r>
              <a:rPr lang="ru-RU" sz="2000" dirty="0" smtClean="0"/>
              <a:t>асписание </a:t>
            </a:r>
            <a:r>
              <a:rPr lang="ru-RU" sz="2000" dirty="0"/>
              <a:t>комплекса уроков, направленных на профессиональную ориентацию обучающихся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1696668"/>
              </p:ext>
            </p:extLst>
          </p:nvPr>
        </p:nvGraphicFramePr>
        <p:xfrm>
          <a:off x="0" y="838200"/>
          <a:ext cx="12039600" cy="5806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2992"/>
                <a:gridCol w="2842683"/>
                <a:gridCol w="5267325"/>
                <a:gridCol w="2006600"/>
              </a:tblGrid>
              <a:tr h="67941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Стадия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  <a:r>
                        <a:rPr lang="ru-RU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мероприятия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002945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«Увлекаюсь»</a:t>
                      </a:r>
                    </a:p>
                    <a:p>
                      <a:pPr algn="ctr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(Всероссийский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профориентационный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урок)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Вводный урок «Моя Россия – мои горизонты»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04.10.2022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класс </a:t>
                      </a:r>
                    </a:p>
                    <a:p>
                      <a:pPr algn="l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06.10.22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класс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Холодник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Т. П</a:t>
                      </a:r>
                    </a:p>
                    <a:p>
                      <a:pPr algn="ctr"/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Холодник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 А.</a:t>
                      </a:r>
                    </a:p>
                    <a:p>
                      <a:pPr algn="ctr"/>
                      <a:endParaRPr lang="ru-RU" sz="1400" b="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Микулина З. В.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76474">
                <a:tc>
                  <a:txBody>
                    <a:bodyPr/>
                    <a:lstStyle/>
                    <a:p>
                      <a:pPr algn="ctr"/>
                      <a:r>
                        <a:rPr lang="ru-RU" sz="14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«Познаю себя»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Профориентационная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онлайн-диагностики № 1 для обучающихся 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11.10.2022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(08.10 – 09.00) -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класс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l"/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11.10.2022 (после уроков)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класс </a:t>
                      </a:r>
                      <a:endParaRPr lang="ru-RU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Холодник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Т. П.</a:t>
                      </a:r>
                    </a:p>
                    <a:p>
                      <a:pPr algn="ctr"/>
                      <a:r>
                        <a:rPr lang="ru-RU" sz="14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Холодник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Е. </a:t>
                      </a:r>
                      <a:r>
                        <a:rPr lang="ru-RU" sz="14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</a:t>
                      </a:r>
                    </a:p>
                    <a:p>
                      <a:pPr algn="ctr"/>
                      <a:r>
                        <a:rPr lang="ru-RU" sz="1400" b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Микулина З. В.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76474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«Узнаю профессии»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выбору среды  обучающихся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13. 10.22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класс</a:t>
                      </a:r>
                    </a:p>
                    <a:p>
                      <a:pPr algn="l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18. 10. 22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класс</a:t>
                      </a:r>
                    </a:p>
                    <a:p>
                      <a:pPr algn="l"/>
                      <a:endParaRPr lang="ru-RU" sz="1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Холодник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Т. П.</a:t>
                      </a:r>
                    </a:p>
                    <a:p>
                      <a:pPr algn="ctr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Микулина З. В.</a:t>
                      </a:r>
                    </a:p>
                    <a:p>
                      <a:pPr algn="ctr"/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Холодник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 А.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60492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«Пробую»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Профпробы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(офлайн)</a:t>
                      </a:r>
                    </a:p>
                    <a:p>
                      <a:pPr algn="ctr"/>
                      <a:endParaRPr lang="ru-RU" sz="1400" b="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Профпробы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(онлайн)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19.10.2022 (8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 на базе ГАПОУ «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Ирбитский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гуманитарный колледж»</a:t>
                      </a: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09.11.2022 (8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профпробы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базе мультимедийного парка «Россия моя история»</a:t>
                      </a: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платформе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проекта (10 </a:t>
                      </a:r>
                      <a:r>
                        <a:rPr lang="ru-RU" sz="14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Холодник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Т. П.</a:t>
                      </a:r>
                    </a:p>
                    <a:p>
                      <a:pPr algn="ctr"/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Лубенец Н. Н.</a:t>
                      </a:r>
                    </a:p>
                    <a:p>
                      <a:pPr algn="ctr"/>
                      <a:r>
                        <a:rPr lang="ru-RU" sz="14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Холодник</a:t>
                      </a:r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 А.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73533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«Осознаю</a:t>
                      </a:r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ctr"/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«Планирую»</a:t>
                      </a:r>
                    </a:p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(разбор, рефлексия)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11.11.2022 (10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l"/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13.11.2022 (8 </a:t>
                      </a:r>
                      <a:r>
                        <a:rPr lang="ru-RU" sz="16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l"/>
                      <a:endParaRPr lang="ru-RU" sz="1600" b="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24.11.2022 (10 </a:t>
                      </a:r>
                      <a:r>
                        <a:rPr lang="ru-RU" sz="16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l"/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29.11.2022 (8 </a:t>
                      </a:r>
                      <a:r>
                        <a:rPr lang="ru-RU" sz="16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Холодник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Т. П.</a:t>
                      </a:r>
                    </a:p>
                    <a:p>
                      <a:pPr algn="ctr"/>
                      <a:r>
                        <a:rPr lang="ru-RU" sz="1600" b="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Холодник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 А.</a:t>
                      </a:r>
                    </a:p>
                    <a:p>
                      <a:pPr algn="ctr"/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Микулина З. В.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01852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9622" y="378459"/>
            <a:ext cx="786320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240" dirty="0"/>
              <a:t>Профориентационные</a:t>
            </a:r>
            <a:r>
              <a:rPr spc="-75" dirty="0"/>
              <a:t> </a:t>
            </a:r>
            <a:r>
              <a:rPr spc="270" dirty="0"/>
              <a:t>уроки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46112" y="1196340"/>
            <a:ext cx="7943850" cy="5103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95"/>
              </a:lnSpc>
              <a:spcBef>
                <a:spcPts val="100"/>
              </a:spcBef>
            </a:pPr>
            <a:r>
              <a:rPr sz="2000" b="1" spc="110" dirty="0">
                <a:solidFill>
                  <a:prstClr val="black"/>
                </a:solidFill>
                <a:latin typeface="Trebuchet MS"/>
                <a:cs typeface="Trebuchet MS"/>
              </a:rPr>
              <a:t>Знакомство</a:t>
            </a:r>
            <a:r>
              <a:rPr sz="2000" b="1" spc="-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b="1" spc="120" dirty="0">
                <a:solidFill>
                  <a:prstClr val="black"/>
                </a:solidFill>
                <a:latin typeface="Trebuchet MS"/>
                <a:cs typeface="Trebuchet MS"/>
              </a:rPr>
              <a:t>школьников</a:t>
            </a:r>
            <a:r>
              <a:rPr sz="2000" b="1" spc="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b="1" spc="105" dirty="0">
                <a:solidFill>
                  <a:prstClr val="black"/>
                </a:solidFill>
                <a:latin typeface="Trebuchet MS"/>
                <a:cs typeface="Trebuchet MS"/>
              </a:rPr>
              <a:t>с</a:t>
            </a:r>
            <a:r>
              <a:rPr sz="2000" b="1" spc="-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b="1" spc="105" dirty="0">
                <a:solidFill>
                  <a:prstClr val="black"/>
                </a:solidFill>
                <a:latin typeface="Trebuchet MS"/>
                <a:cs typeface="Trebuchet MS"/>
              </a:rPr>
              <a:t>проектом</a:t>
            </a:r>
            <a:r>
              <a:rPr sz="2000" b="1" spc="1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b="1" spc="80" dirty="0">
                <a:solidFill>
                  <a:prstClr val="black"/>
                </a:solidFill>
                <a:latin typeface="Trebuchet MS"/>
                <a:cs typeface="Trebuchet MS"/>
              </a:rPr>
              <a:t>начинается</a:t>
            </a:r>
            <a:endParaRPr sz="200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 marR="5080">
              <a:lnSpc>
                <a:spcPct val="83500"/>
              </a:lnSpc>
              <a:spcBef>
                <a:spcPts val="190"/>
              </a:spcBef>
            </a:pPr>
            <a:r>
              <a:rPr sz="2000" b="1" spc="105" dirty="0">
                <a:solidFill>
                  <a:prstClr val="black"/>
                </a:solidFill>
                <a:latin typeface="Trebuchet MS"/>
                <a:cs typeface="Trebuchet MS"/>
              </a:rPr>
              <a:t>с </a:t>
            </a:r>
            <a:r>
              <a:rPr sz="2000" b="1" spc="110" dirty="0">
                <a:solidFill>
                  <a:prstClr val="black"/>
                </a:solidFill>
                <a:latin typeface="Trebuchet MS"/>
                <a:cs typeface="Trebuchet MS"/>
              </a:rPr>
              <a:t>профориентационных </a:t>
            </a:r>
            <a:r>
              <a:rPr sz="2000" b="1" spc="150" dirty="0">
                <a:solidFill>
                  <a:prstClr val="black"/>
                </a:solidFill>
                <a:latin typeface="Trebuchet MS"/>
                <a:cs typeface="Trebuchet MS"/>
              </a:rPr>
              <a:t>уроков </a:t>
            </a:r>
            <a:r>
              <a:rPr sz="2000" b="1" spc="320" dirty="0">
                <a:solidFill>
                  <a:prstClr val="black"/>
                </a:solidFill>
                <a:latin typeface="Trebuchet MS"/>
                <a:cs typeface="Trebuchet MS"/>
              </a:rPr>
              <a:t>– </a:t>
            </a:r>
            <a:r>
              <a:rPr sz="2000" b="1" spc="85" dirty="0">
                <a:solidFill>
                  <a:prstClr val="black"/>
                </a:solidFill>
                <a:latin typeface="Trebuchet MS"/>
                <a:cs typeface="Trebuchet MS"/>
              </a:rPr>
              <a:t>интерактивных </a:t>
            </a:r>
            <a:r>
              <a:rPr sz="2000" b="1" spc="75" dirty="0">
                <a:solidFill>
                  <a:prstClr val="black"/>
                </a:solidFill>
                <a:latin typeface="Trebuchet MS"/>
                <a:cs typeface="Trebuchet MS"/>
              </a:rPr>
              <a:t>занятий </a:t>
            </a:r>
            <a:r>
              <a:rPr sz="2000" b="1" spc="8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b="1" spc="110" dirty="0">
                <a:solidFill>
                  <a:prstClr val="black"/>
                </a:solidFill>
                <a:latin typeface="Trebuchet MS"/>
                <a:cs typeface="Trebuchet MS"/>
              </a:rPr>
              <a:t>в </a:t>
            </a:r>
            <a:r>
              <a:rPr sz="2000" b="1" spc="60" dirty="0">
                <a:solidFill>
                  <a:prstClr val="black"/>
                </a:solidFill>
                <a:latin typeface="Trebuchet MS"/>
                <a:cs typeface="Trebuchet MS"/>
              </a:rPr>
              <a:t>классе, </a:t>
            </a:r>
            <a:r>
              <a:rPr sz="2000" b="1" spc="135" dirty="0">
                <a:solidFill>
                  <a:prstClr val="black"/>
                </a:solidFill>
                <a:latin typeface="Trebuchet MS"/>
                <a:cs typeface="Trebuchet MS"/>
              </a:rPr>
              <a:t>которые </a:t>
            </a:r>
            <a:r>
              <a:rPr sz="2000" b="1" spc="125" dirty="0">
                <a:solidFill>
                  <a:prstClr val="black"/>
                </a:solidFill>
                <a:latin typeface="Trebuchet MS"/>
                <a:cs typeface="Trebuchet MS"/>
              </a:rPr>
              <a:t>погружают </a:t>
            </a:r>
            <a:r>
              <a:rPr sz="2000" b="1" spc="100" dirty="0">
                <a:solidFill>
                  <a:prstClr val="black"/>
                </a:solidFill>
                <a:latin typeface="Trebuchet MS"/>
                <a:cs typeface="Trebuchet MS"/>
              </a:rPr>
              <a:t>участников </a:t>
            </a:r>
            <a:r>
              <a:rPr sz="2000" b="1" spc="110" dirty="0">
                <a:solidFill>
                  <a:prstClr val="black"/>
                </a:solidFill>
                <a:latin typeface="Trebuchet MS"/>
                <a:cs typeface="Trebuchet MS"/>
              </a:rPr>
              <a:t>в </a:t>
            </a:r>
            <a:r>
              <a:rPr sz="2000" b="1" spc="90" dirty="0">
                <a:solidFill>
                  <a:prstClr val="black"/>
                </a:solidFill>
                <a:latin typeface="Trebuchet MS"/>
                <a:cs typeface="Trebuchet MS"/>
              </a:rPr>
              <a:t>мир </a:t>
            </a:r>
            <a:r>
              <a:rPr sz="2000" b="1" spc="9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b="1" spc="110" dirty="0">
                <a:solidFill>
                  <a:prstClr val="black"/>
                </a:solidFill>
                <a:latin typeface="Trebuchet MS"/>
                <a:cs typeface="Trebuchet MS"/>
              </a:rPr>
              <a:t>профориентации</a:t>
            </a:r>
            <a:r>
              <a:rPr sz="2000" b="1" spc="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b="1" spc="65" dirty="0">
                <a:solidFill>
                  <a:prstClr val="black"/>
                </a:solidFill>
                <a:latin typeface="Trebuchet MS"/>
                <a:cs typeface="Trebuchet MS"/>
              </a:rPr>
              <a:t>и</a:t>
            </a:r>
            <a:r>
              <a:rPr sz="2000" b="1" spc="10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b="1" spc="110" dirty="0">
                <a:solidFill>
                  <a:prstClr val="black"/>
                </a:solidFill>
                <a:latin typeface="Trebuchet MS"/>
                <a:cs typeface="Trebuchet MS"/>
              </a:rPr>
              <a:t>профессионального</a:t>
            </a:r>
            <a:r>
              <a:rPr sz="2000" b="1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2000" b="1" spc="75" dirty="0">
                <a:solidFill>
                  <a:prstClr val="black"/>
                </a:solidFill>
                <a:latin typeface="Trebuchet MS"/>
                <a:cs typeface="Trebuchet MS"/>
              </a:rPr>
              <a:t>самоопределения.</a:t>
            </a:r>
            <a:endParaRPr sz="200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 marR="464820">
              <a:lnSpc>
                <a:spcPct val="83600"/>
              </a:lnSpc>
              <a:spcBef>
                <a:spcPts val="969"/>
              </a:spcBef>
            </a:pPr>
            <a:r>
              <a:rPr sz="1400" spc="40" dirty="0">
                <a:solidFill>
                  <a:prstClr val="black"/>
                </a:solidFill>
                <a:latin typeface="Verdana"/>
                <a:cs typeface="Verdana"/>
              </a:rPr>
              <a:t>Уроки </a:t>
            </a:r>
            <a:r>
              <a:rPr sz="1400" spc="-10" dirty="0">
                <a:solidFill>
                  <a:prstClr val="black"/>
                </a:solidFill>
                <a:latin typeface="Verdana"/>
                <a:cs typeface="Verdana"/>
              </a:rPr>
              <a:t>предполагают </a:t>
            </a:r>
            <a:r>
              <a:rPr sz="1400" spc="-5" dirty="0">
                <a:solidFill>
                  <a:prstClr val="black"/>
                </a:solidFill>
                <a:latin typeface="Verdana"/>
                <a:cs typeface="Verdana"/>
              </a:rPr>
              <a:t>последовательное </a:t>
            </a:r>
            <a:r>
              <a:rPr sz="1400" spc="-10" dirty="0">
                <a:solidFill>
                  <a:prstClr val="black"/>
                </a:solidFill>
                <a:latin typeface="Verdana"/>
                <a:cs typeface="Verdana"/>
              </a:rPr>
              <a:t>чередование заранее заготовленных </a:t>
            </a:r>
            <a:r>
              <a:rPr sz="1400" spc="-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prstClr val="black"/>
                </a:solidFill>
                <a:latin typeface="Verdana"/>
                <a:cs typeface="Verdana"/>
              </a:rPr>
              <a:t>образовательно</a:t>
            </a:r>
            <a:r>
              <a:rPr sz="1400" spc="-20" dirty="0">
                <a:solidFill>
                  <a:prstClr val="black"/>
                </a:solidFill>
                <a:latin typeface="Lucida Sans Unicode"/>
                <a:cs typeface="Lucida Sans Unicode"/>
              </a:rPr>
              <a:t>-</a:t>
            </a:r>
            <a:r>
              <a:rPr sz="1400" spc="-20" dirty="0">
                <a:solidFill>
                  <a:prstClr val="black"/>
                </a:solidFill>
                <a:latin typeface="Verdana"/>
                <a:cs typeface="Verdana"/>
              </a:rPr>
              <a:t>развлекательных</a:t>
            </a:r>
            <a:r>
              <a:rPr sz="1400" spc="-5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prstClr val="black"/>
                </a:solidFill>
                <a:latin typeface="Verdana"/>
                <a:cs typeface="Verdana"/>
              </a:rPr>
              <a:t>видеоматериалов</a:t>
            </a:r>
            <a:r>
              <a:rPr sz="1400" spc="-4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5" dirty="0">
                <a:solidFill>
                  <a:prstClr val="black"/>
                </a:solidFill>
                <a:latin typeface="Verdana"/>
                <a:cs typeface="Verdana"/>
              </a:rPr>
              <a:t>и</a:t>
            </a:r>
            <a:r>
              <a:rPr sz="1400" spc="-4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prstClr val="black"/>
                </a:solidFill>
                <a:latin typeface="Verdana"/>
                <a:cs typeface="Verdana"/>
              </a:rPr>
              <a:t>взаимодействие</a:t>
            </a:r>
            <a:r>
              <a:rPr sz="1400" spc="-4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prstClr val="black"/>
                </a:solidFill>
                <a:latin typeface="Verdana"/>
                <a:cs typeface="Verdana"/>
              </a:rPr>
              <a:t>учителя</a:t>
            </a:r>
            <a:r>
              <a:rPr sz="1400" spc="-5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50" dirty="0">
                <a:solidFill>
                  <a:prstClr val="black"/>
                </a:solidFill>
                <a:latin typeface="Verdana"/>
                <a:cs typeface="Verdana"/>
              </a:rPr>
              <a:t>с </a:t>
            </a:r>
            <a:r>
              <a:rPr sz="1400" spc="-48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prstClr val="black"/>
                </a:solidFill>
                <a:latin typeface="Verdana"/>
                <a:cs typeface="Verdana"/>
              </a:rPr>
              <a:t>учениками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5" dirty="0">
                <a:solidFill>
                  <a:prstClr val="black"/>
                </a:solidFill>
                <a:latin typeface="Verdana"/>
                <a:cs typeface="Verdana"/>
              </a:rPr>
              <a:t>в</a:t>
            </a:r>
            <a:r>
              <a:rPr sz="1400" spc="-6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5" dirty="0">
                <a:solidFill>
                  <a:prstClr val="black"/>
                </a:solidFill>
                <a:latin typeface="Verdana"/>
                <a:cs typeface="Verdana"/>
              </a:rPr>
              <a:t>классе</a:t>
            </a:r>
            <a:r>
              <a:rPr sz="1400" spc="-15" dirty="0">
                <a:solidFill>
                  <a:prstClr val="black"/>
                </a:solidFill>
                <a:latin typeface="Lucida Sans Unicode"/>
                <a:cs typeface="Lucida Sans Unicode"/>
              </a:rPr>
              <a:t>.</a:t>
            </a:r>
            <a:endParaRPr sz="1400">
              <a:solidFill>
                <a:prstClr val="black"/>
              </a:solidFill>
              <a:latin typeface="Lucida Sans Unicode"/>
              <a:cs typeface="Lucida Sans Unicode"/>
            </a:endParaRPr>
          </a:p>
          <a:p>
            <a:pPr marL="12700">
              <a:spcBef>
                <a:spcPts val="720"/>
              </a:spcBef>
            </a:pPr>
            <a:r>
              <a:rPr sz="1400" b="1" spc="90" dirty="0">
                <a:solidFill>
                  <a:prstClr val="black"/>
                </a:solidFill>
                <a:latin typeface="Trebuchet MS"/>
                <a:cs typeface="Trebuchet MS"/>
              </a:rPr>
              <a:t>Основные</a:t>
            </a:r>
            <a:r>
              <a:rPr sz="1400" b="1" spc="-1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400" b="1" spc="55" dirty="0">
                <a:solidFill>
                  <a:prstClr val="black"/>
                </a:solidFill>
                <a:latin typeface="Trebuchet MS"/>
                <a:cs typeface="Trebuchet MS"/>
              </a:rPr>
              <a:t>задачи</a:t>
            </a:r>
            <a:r>
              <a:rPr sz="1400" b="1" spc="-15" dirty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400" b="1" spc="70" dirty="0">
                <a:solidFill>
                  <a:prstClr val="black"/>
                </a:solidFill>
                <a:latin typeface="Trebuchet MS"/>
                <a:cs typeface="Trebuchet MS"/>
              </a:rPr>
              <a:t>уроков:</a:t>
            </a:r>
            <a:endParaRPr sz="140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241300" indent="-228600">
              <a:spcBef>
                <a:spcPts val="12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400" spc="15" dirty="0">
                <a:solidFill>
                  <a:prstClr val="black"/>
                </a:solidFill>
                <a:latin typeface="Verdana"/>
                <a:cs typeface="Verdana"/>
              </a:rPr>
              <a:t>Формирование</a:t>
            </a:r>
            <a:r>
              <a:rPr sz="1400" spc="-6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prstClr val="black"/>
                </a:solidFill>
                <a:latin typeface="Verdana"/>
                <a:cs typeface="Verdana"/>
              </a:rPr>
              <a:t>у</a:t>
            </a:r>
            <a:r>
              <a:rPr sz="1400" spc="-5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prstClr val="black"/>
                </a:solidFill>
                <a:latin typeface="Verdana"/>
                <a:cs typeface="Verdana"/>
              </a:rPr>
              <a:t>учащихся</a:t>
            </a:r>
            <a:r>
              <a:rPr sz="1400" spc="-6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prstClr val="black"/>
                </a:solidFill>
                <a:latin typeface="Verdana"/>
                <a:cs typeface="Verdana"/>
              </a:rPr>
              <a:t>интереса</a:t>
            </a:r>
            <a:r>
              <a:rPr sz="1400" spc="-5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35" dirty="0">
                <a:solidFill>
                  <a:prstClr val="black"/>
                </a:solidFill>
                <a:latin typeface="Verdana"/>
                <a:cs typeface="Verdana"/>
              </a:rPr>
              <a:t>к</a:t>
            </a:r>
            <a:r>
              <a:rPr sz="1400" spc="-5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5" dirty="0">
                <a:solidFill>
                  <a:prstClr val="black"/>
                </a:solidFill>
                <a:latin typeface="Verdana"/>
                <a:cs typeface="Verdana"/>
              </a:rPr>
              <a:t>профессиональному</a:t>
            </a:r>
            <a:r>
              <a:rPr sz="1400" spc="-5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prstClr val="black"/>
                </a:solidFill>
                <a:latin typeface="Verdana"/>
                <a:cs typeface="Verdana"/>
              </a:rPr>
              <a:t>самоопределению</a:t>
            </a:r>
            <a:endParaRPr sz="1400">
              <a:solidFill>
                <a:prstClr val="black"/>
              </a:solidFill>
              <a:latin typeface="Verdana"/>
              <a:cs typeface="Verdana"/>
            </a:endParaRPr>
          </a:p>
          <a:p>
            <a:pPr marL="241300" indent="-228600">
              <a:spcBef>
                <a:spcPts val="12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400" spc="10" dirty="0">
                <a:solidFill>
                  <a:prstClr val="black"/>
                </a:solidFill>
                <a:latin typeface="Verdana"/>
                <a:cs typeface="Verdana"/>
              </a:rPr>
              <a:t>Знакомство</a:t>
            </a:r>
            <a:r>
              <a:rPr sz="1400" spc="-8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prstClr val="black"/>
                </a:solidFill>
                <a:latin typeface="Verdana"/>
                <a:cs typeface="Verdana"/>
              </a:rPr>
              <a:t>учащихся</a:t>
            </a:r>
            <a:r>
              <a:rPr sz="1400" spc="-8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50" dirty="0">
                <a:solidFill>
                  <a:prstClr val="black"/>
                </a:solidFill>
                <a:latin typeface="Verdana"/>
                <a:cs typeface="Verdana"/>
              </a:rPr>
              <a:t>с</a:t>
            </a:r>
            <a:r>
              <a:rPr sz="1400" spc="-7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prstClr val="black"/>
                </a:solidFill>
                <a:latin typeface="Verdana"/>
                <a:cs typeface="Verdana"/>
              </a:rPr>
              <a:t>рынком</a:t>
            </a:r>
            <a:r>
              <a:rPr sz="1400" spc="-8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prstClr val="black"/>
                </a:solidFill>
                <a:latin typeface="Verdana"/>
                <a:cs typeface="Verdana"/>
              </a:rPr>
              <a:t>труда</a:t>
            </a:r>
            <a:endParaRPr sz="1400">
              <a:solidFill>
                <a:prstClr val="black"/>
              </a:solidFill>
              <a:latin typeface="Verdana"/>
              <a:cs typeface="Verdana"/>
            </a:endParaRPr>
          </a:p>
          <a:p>
            <a:pPr marL="241300" marR="981710" indent="-228600">
              <a:lnSpc>
                <a:spcPts val="1390"/>
              </a:lnSpc>
              <a:spcBef>
                <a:spcPts val="409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400" spc="10" dirty="0">
                <a:solidFill>
                  <a:prstClr val="black"/>
                </a:solidFill>
                <a:latin typeface="Verdana"/>
                <a:cs typeface="Verdana"/>
              </a:rPr>
              <a:t>Знакомство</a:t>
            </a:r>
            <a:r>
              <a:rPr sz="1400" spc="-8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50" dirty="0">
                <a:solidFill>
                  <a:prstClr val="black"/>
                </a:solidFill>
                <a:latin typeface="Verdana"/>
                <a:cs typeface="Verdana"/>
              </a:rPr>
              <a:t>с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5" dirty="0">
                <a:solidFill>
                  <a:prstClr val="black"/>
                </a:solidFill>
                <a:latin typeface="Verdana"/>
                <a:cs typeface="Verdana"/>
              </a:rPr>
              <a:t>компетенциями</a:t>
            </a:r>
            <a:r>
              <a:rPr sz="1400" spc="-15" dirty="0">
                <a:solidFill>
                  <a:prstClr val="black"/>
                </a:solidFill>
                <a:latin typeface="Lucida Sans Unicode"/>
                <a:cs typeface="Lucida Sans Unicode"/>
              </a:rPr>
              <a:t>,</a:t>
            </a:r>
            <a:r>
              <a:rPr sz="1400" spc="-25" dirty="0">
                <a:solidFill>
                  <a:prstClr val="black"/>
                </a:solidFill>
                <a:latin typeface="Lucida Sans Unicode"/>
                <a:cs typeface="Lucida Sans Unicode"/>
              </a:rPr>
              <a:t> </a:t>
            </a:r>
            <a:r>
              <a:rPr sz="1400" spc="-25" dirty="0">
                <a:solidFill>
                  <a:prstClr val="black"/>
                </a:solidFill>
                <a:latin typeface="Verdana"/>
                <a:cs typeface="Verdana"/>
              </a:rPr>
              <a:t>личными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prstClr val="black"/>
                </a:solidFill>
                <a:latin typeface="Verdana"/>
                <a:cs typeface="Verdana"/>
              </a:rPr>
              <a:t>качествами</a:t>
            </a:r>
            <a:r>
              <a:rPr sz="1400" spc="-6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5" dirty="0">
                <a:solidFill>
                  <a:prstClr val="black"/>
                </a:solidFill>
                <a:latin typeface="Verdana"/>
                <a:cs typeface="Verdana"/>
              </a:rPr>
              <a:t>и</a:t>
            </a:r>
            <a:r>
              <a:rPr sz="1400" spc="-6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35" dirty="0">
                <a:solidFill>
                  <a:prstClr val="black"/>
                </a:solidFill>
                <a:latin typeface="Verdana"/>
                <a:cs typeface="Verdana"/>
              </a:rPr>
              <a:t>навыками</a:t>
            </a:r>
            <a:r>
              <a:rPr sz="1400" spc="-35" dirty="0">
                <a:solidFill>
                  <a:prstClr val="black"/>
                </a:solidFill>
                <a:latin typeface="Lucida Sans Unicode"/>
                <a:cs typeface="Lucida Sans Unicode"/>
              </a:rPr>
              <a:t>,</a:t>
            </a:r>
            <a:r>
              <a:rPr sz="1400" spc="-25" dirty="0">
                <a:solidFill>
                  <a:prstClr val="black"/>
                </a:solidFill>
                <a:latin typeface="Lucida Sans Unicode"/>
                <a:cs typeface="Lucida Sans Unicode"/>
              </a:rPr>
              <a:t> </a:t>
            </a:r>
            <a:r>
              <a:rPr sz="1400" spc="10" dirty="0">
                <a:solidFill>
                  <a:prstClr val="black"/>
                </a:solidFill>
                <a:latin typeface="Verdana"/>
                <a:cs typeface="Verdana"/>
              </a:rPr>
              <a:t>которые </a:t>
            </a:r>
            <a:r>
              <a:rPr sz="1400" spc="-48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prstClr val="black"/>
                </a:solidFill>
                <a:latin typeface="Verdana"/>
                <a:cs typeface="Verdana"/>
              </a:rPr>
              <a:t>пригодятся</a:t>
            </a:r>
            <a:r>
              <a:rPr sz="1400" spc="-8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prstClr val="black"/>
                </a:solidFill>
                <a:latin typeface="Verdana"/>
                <a:cs typeface="Verdana"/>
              </a:rPr>
              <a:t>им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prstClr val="black"/>
                </a:solidFill>
                <a:latin typeface="Verdana"/>
                <a:cs typeface="Verdana"/>
              </a:rPr>
              <a:t>на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5" dirty="0">
                <a:solidFill>
                  <a:prstClr val="black"/>
                </a:solidFill>
                <a:latin typeface="Verdana"/>
                <a:cs typeface="Verdana"/>
              </a:rPr>
              <a:t>рынке</a:t>
            </a:r>
            <a:r>
              <a:rPr sz="1400" spc="-7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prstClr val="black"/>
                </a:solidFill>
                <a:latin typeface="Verdana"/>
                <a:cs typeface="Verdana"/>
              </a:rPr>
              <a:t>труда</a:t>
            </a:r>
            <a:endParaRPr sz="1400">
              <a:solidFill>
                <a:prstClr val="black"/>
              </a:solidFill>
              <a:latin typeface="Verdana"/>
              <a:cs typeface="Verdana"/>
            </a:endParaRPr>
          </a:p>
          <a:p>
            <a:pPr marL="241300" marR="505459" indent="-228600">
              <a:lnSpc>
                <a:spcPts val="1390"/>
              </a:lnSpc>
              <a:spcBef>
                <a:spcPts val="409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400" spc="10" dirty="0">
                <a:solidFill>
                  <a:prstClr val="black"/>
                </a:solidFill>
                <a:latin typeface="Verdana"/>
                <a:cs typeface="Verdana"/>
              </a:rPr>
              <a:t>Информирование</a:t>
            </a:r>
            <a:r>
              <a:rPr sz="1400" spc="-7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prstClr val="black"/>
                </a:solidFill>
                <a:latin typeface="Verdana"/>
                <a:cs typeface="Verdana"/>
              </a:rPr>
              <a:t>школьников</a:t>
            </a:r>
            <a:r>
              <a:rPr sz="1400" spc="-6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45" dirty="0">
                <a:solidFill>
                  <a:prstClr val="black"/>
                </a:solidFill>
                <a:latin typeface="Verdana"/>
                <a:cs typeface="Verdana"/>
              </a:rPr>
              <a:t>об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15" dirty="0">
                <a:solidFill>
                  <a:prstClr val="black"/>
                </a:solidFill>
                <a:latin typeface="Verdana"/>
                <a:cs typeface="Verdana"/>
              </a:rPr>
              <a:t>особенностях</a:t>
            </a:r>
            <a:r>
              <a:rPr sz="1400" spc="-7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5" dirty="0">
                <a:solidFill>
                  <a:prstClr val="black"/>
                </a:solidFill>
                <a:latin typeface="Verdana"/>
                <a:cs typeface="Verdana"/>
              </a:rPr>
              <a:t>системы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10" dirty="0">
                <a:solidFill>
                  <a:prstClr val="black"/>
                </a:solidFill>
                <a:latin typeface="Verdana"/>
                <a:cs typeface="Verdana"/>
              </a:rPr>
              <a:t>профессионального </a:t>
            </a:r>
            <a:r>
              <a:rPr sz="1400" spc="-48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prstClr val="black"/>
                </a:solidFill>
                <a:latin typeface="Verdana"/>
                <a:cs typeface="Verdana"/>
              </a:rPr>
              <a:t>образования</a:t>
            </a:r>
            <a:r>
              <a:rPr sz="1400" spc="-10" dirty="0">
                <a:solidFill>
                  <a:prstClr val="black"/>
                </a:solidFill>
                <a:latin typeface="Lucida Sans Unicode"/>
                <a:cs typeface="Lucida Sans Unicode"/>
              </a:rPr>
              <a:t>,</a:t>
            </a:r>
            <a:r>
              <a:rPr sz="1400" spc="-25" dirty="0">
                <a:solidFill>
                  <a:prstClr val="black"/>
                </a:solidFill>
                <a:latin typeface="Lucida Sans Unicode"/>
                <a:cs typeface="Lucida Sans Unicode"/>
              </a:rPr>
              <a:t> </a:t>
            </a:r>
            <a:r>
              <a:rPr sz="1400" spc="50" dirty="0">
                <a:solidFill>
                  <a:prstClr val="black"/>
                </a:solidFill>
                <a:latin typeface="Verdana"/>
                <a:cs typeface="Verdana"/>
              </a:rPr>
              <a:t>о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5" dirty="0">
                <a:solidFill>
                  <a:prstClr val="black"/>
                </a:solidFill>
                <a:latin typeface="Verdana"/>
                <a:cs typeface="Verdana"/>
              </a:rPr>
              <a:t>критериях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5" dirty="0">
                <a:solidFill>
                  <a:prstClr val="black"/>
                </a:solidFill>
                <a:latin typeface="Verdana"/>
                <a:cs typeface="Verdana"/>
              </a:rPr>
              <a:t>выбора</a:t>
            </a:r>
            <a:r>
              <a:rPr sz="1400" spc="-6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prstClr val="black"/>
                </a:solidFill>
                <a:latin typeface="Verdana"/>
                <a:cs typeface="Verdana"/>
              </a:rPr>
              <a:t>образовательных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prstClr val="black"/>
                </a:solidFill>
                <a:latin typeface="Verdana"/>
                <a:cs typeface="Verdana"/>
              </a:rPr>
              <a:t>организаций</a:t>
            </a:r>
            <a:endParaRPr sz="1400">
              <a:solidFill>
                <a:prstClr val="black"/>
              </a:solidFill>
              <a:latin typeface="Verdana"/>
              <a:cs typeface="Verdana"/>
            </a:endParaRPr>
          </a:p>
          <a:p>
            <a:pPr marL="241300" marR="601345" indent="-228600">
              <a:lnSpc>
                <a:spcPts val="1420"/>
              </a:lnSpc>
              <a:spcBef>
                <a:spcPts val="39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400" spc="15" dirty="0">
                <a:solidFill>
                  <a:prstClr val="black"/>
                </a:solidFill>
                <a:latin typeface="Verdana"/>
                <a:cs typeface="Verdana"/>
              </a:rPr>
              <a:t>Помощь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5" dirty="0">
                <a:solidFill>
                  <a:prstClr val="black"/>
                </a:solidFill>
                <a:latin typeface="Verdana"/>
                <a:cs typeface="Verdana"/>
              </a:rPr>
              <a:t>в</a:t>
            </a:r>
            <a:r>
              <a:rPr sz="1400" spc="-6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10" dirty="0">
                <a:solidFill>
                  <a:prstClr val="black"/>
                </a:solidFill>
                <a:latin typeface="Verdana"/>
                <a:cs typeface="Verdana"/>
              </a:rPr>
              <a:t>выборе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5" dirty="0">
                <a:solidFill>
                  <a:prstClr val="black"/>
                </a:solidFill>
                <a:latin typeface="Verdana"/>
                <a:cs typeface="Verdana"/>
              </a:rPr>
              <a:t>внеклассных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prstClr val="black"/>
                </a:solidFill>
                <a:latin typeface="Verdana"/>
                <a:cs typeface="Verdana"/>
              </a:rPr>
              <a:t>активностей</a:t>
            </a:r>
            <a:r>
              <a:rPr sz="1400" spc="-10" dirty="0">
                <a:solidFill>
                  <a:prstClr val="black"/>
                </a:solidFill>
                <a:latin typeface="Lucida Sans Unicode"/>
                <a:cs typeface="Lucida Sans Unicode"/>
              </a:rPr>
              <a:t>,</a:t>
            </a:r>
            <a:r>
              <a:rPr sz="1400" spc="-20" dirty="0">
                <a:solidFill>
                  <a:prstClr val="black"/>
                </a:solidFill>
                <a:latin typeface="Lucida Sans Unicode"/>
                <a:cs typeface="Lucida Sans Unicode"/>
              </a:rPr>
              <a:t> </a:t>
            </a:r>
            <a:r>
              <a:rPr sz="1400" spc="-15" dirty="0">
                <a:solidFill>
                  <a:prstClr val="black"/>
                </a:solidFill>
                <a:latin typeface="Verdana"/>
                <a:cs typeface="Verdana"/>
              </a:rPr>
              <a:t>в</a:t>
            </a:r>
            <a:r>
              <a:rPr sz="1400" spc="-5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25" dirty="0">
                <a:solidFill>
                  <a:prstClr val="black"/>
                </a:solidFill>
                <a:latin typeface="Verdana"/>
                <a:cs typeface="Verdana"/>
              </a:rPr>
              <a:t>котором</a:t>
            </a:r>
            <a:r>
              <a:rPr sz="1400" spc="-6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prstClr val="black"/>
                </a:solidFill>
                <a:latin typeface="Verdana"/>
                <a:cs typeface="Verdana"/>
              </a:rPr>
              <a:t>обучающийся</a:t>
            </a:r>
            <a:r>
              <a:rPr sz="1400" spc="-7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25" dirty="0">
                <a:solidFill>
                  <a:prstClr val="black"/>
                </a:solidFill>
                <a:latin typeface="Verdana"/>
                <a:cs typeface="Verdana"/>
              </a:rPr>
              <a:t>может </a:t>
            </a:r>
            <a:r>
              <a:rPr sz="1400" spc="-48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prstClr val="black"/>
                </a:solidFill>
                <a:latin typeface="Verdana"/>
                <a:cs typeface="Verdana"/>
              </a:rPr>
              <a:t>реализовать</a:t>
            </a:r>
            <a:r>
              <a:rPr sz="1400" spc="-7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15" dirty="0">
                <a:solidFill>
                  <a:prstClr val="black"/>
                </a:solidFill>
                <a:latin typeface="Verdana"/>
                <a:cs typeface="Verdana"/>
              </a:rPr>
              <a:t>свои</a:t>
            </a:r>
            <a:r>
              <a:rPr sz="1400" spc="-6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prstClr val="black"/>
                </a:solidFill>
                <a:latin typeface="Verdana"/>
                <a:cs typeface="Verdana"/>
              </a:rPr>
              <a:t>интересы</a:t>
            </a:r>
            <a:r>
              <a:rPr sz="1400" spc="-7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5" dirty="0">
                <a:solidFill>
                  <a:prstClr val="black"/>
                </a:solidFill>
                <a:latin typeface="Verdana"/>
                <a:cs typeface="Verdana"/>
              </a:rPr>
              <a:t>и</a:t>
            </a:r>
            <a:r>
              <a:rPr sz="1400" spc="-6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5" dirty="0">
                <a:solidFill>
                  <a:prstClr val="black"/>
                </a:solidFill>
                <a:latin typeface="Verdana"/>
                <a:cs typeface="Verdana"/>
              </a:rPr>
              <a:t>развивать</a:t>
            </a:r>
            <a:r>
              <a:rPr sz="1400" spc="-75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sz="1400" spc="-15" dirty="0">
                <a:solidFill>
                  <a:prstClr val="black"/>
                </a:solidFill>
                <a:latin typeface="Verdana"/>
                <a:cs typeface="Verdana"/>
              </a:rPr>
              <a:t>потенциал</a:t>
            </a:r>
            <a:endParaRPr sz="1400">
              <a:solidFill>
                <a:prstClr val="black"/>
              </a:solidFill>
              <a:latin typeface="Verdana"/>
              <a:cs typeface="Verdana"/>
            </a:endParaRPr>
          </a:p>
          <a:p>
            <a:pPr>
              <a:spcBef>
                <a:spcPts val="20"/>
              </a:spcBef>
            </a:pPr>
            <a:endParaRPr sz="1950">
              <a:solidFill>
                <a:prstClr val="black"/>
              </a:solidFill>
              <a:latin typeface="Verdana"/>
              <a:cs typeface="Verdana"/>
            </a:endParaRPr>
          </a:p>
          <a:p>
            <a:pPr marL="12700">
              <a:lnSpc>
                <a:spcPts val="2210"/>
              </a:lnSpc>
            </a:pPr>
            <a:r>
              <a:rPr sz="2000" b="1" spc="245" dirty="0">
                <a:solidFill>
                  <a:srgbClr val="00C37F"/>
                </a:solidFill>
                <a:latin typeface="Trebuchet MS"/>
                <a:cs typeface="Trebuchet MS"/>
              </a:rPr>
              <a:t>В</a:t>
            </a:r>
            <a:r>
              <a:rPr sz="2000" b="1" spc="-5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125" dirty="0">
                <a:solidFill>
                  <a:srgbClr val="00C37F"/>
                </a:solidFill>
                <a:latin typeface="Trebuchet MS"/>
                <a:cs typeface="Trebuchet MS"/>
              </a:rPr>
              <a:t>2022</a:t>
            </a:r>
            <a:r>
              <a:rPr sz="2000" b="1" spc="-5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90" dirty="0">
                <a:solidFill>
                  <a:srgbClr val="00C37F"/>
                </a:solidFill>
                <a:latin typeface="Trebuchet MS"/>
                <a:cs typeface="Trebuchet MS"/>
              </a:rPr>
              <a:t>году</a:t>
            </a:r>
            <a:r>
              <a:rPr sz="2000" b="1" spc="-5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110" dirty="0">
                <a:solidFill>
                  <a:srgbClr val="00C37F"/>
                </a:solidFill>
                <a:latin typeface="Trebuchet MS"/>
                <a:cs typeface="Trebuchet MS"/>
              </a:rPr>
              <a:t>в</a:t>
            </a:r>
            <a:r>
              <a:rPr sz="2000" b="1" spc="-10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100" dirty="0">
                <a:solidFill>
                  <a:srgbClr val="00C37F"/>
                </a:solidFill>
                <a:latin typeface="Trebuchet MS"/>
                <a:cs typeface="Trebuchet MS"/>
              </a:rPr>
              <a:t>проекте</a:t>
            </a:r>
            <a:r>
              <a:rPr sz="2000" b="1" spc="-10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75" dirty="0">
                <a:solidFill>
                  <a:srgbClr val="00C37F"/>
                </a:solidFill>
                <a:latin typeface="Trebuchet MS"/>
                <a:cs typeface="Trebuchet MS"/>
              </a:rPr>
              <a:t>будет</a:t>
            </a:r>
            <a:r>
              <a:rPr sz="2000" b="1" spc="-10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90" dirty="0">
                <a:solidFill>
                  <a:srgbClr val="00C37F"/>
                </a:solidFill>
                <a:latin typeface="Trebuchet MS"/>
                <a:cs typeface="Trebuchet MS"/>
              </a:rPr>
              <a:t>представлено</a:t>
            </a:r>
            <a:endParaRPr sz="200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>
              <a:lnSpc>
                <a:spcPts val="2005"/>
              </a:lnSpc>
            </a:pPr>
            <a:r>
              <a:rPr sz="2000" b="1" spc="150" dirty="0">
                <a:solidFill>
                  <a:srgbClr val="00C37F"/>
                </a:solidFill>
                <a:latin typeface="Trebuchet MS"/>
                <a:cs typeface="Trebuchet MS"/>
              </a:rPr>
              <a:t>6</a:t>
            </a:r>
            <a:r>
              <a:rPr sz="2000" b="1" spc="-5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110" dirty="0">
                <a:solidFill>
                  <a:srgbClr val="00C37F"/>
                </a:solidFill>
                <a:latin typeface="Trebuchet MS"/>
                <a:cs typeface="Trebuchet MS"/>
              </a:rPr>
              <a:t>профориентационных</a:t>
            </a:r>
            <a:r>
              <a:rPr sz="2000" b="1" spc="-5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150" dirty="0">
                <a:solidFill>
                  <a:srgbClr val="00C37F"/>
                </a:solidFill>
                <a:latin typeface="Trebuchet MS"/>
                <a:cs typeface="Trebuchet MS"/>
              </a:rPr>
              <a:t>уроков</a:t>
            </a:r>
            <a:r>
              <a:rPr sz="2000" b="1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65" dirty="0">
                <a:solidFill>
                  <a:srgbClr val="00C37F"/>
                </a:solidFill>
                <a:latin typeface="Trebuchet MS"/>
                <a:cs typeface="Trebuchet MS"/>
              </a:rPr>
              <a:t>для</a:t>
            </a:r>
            <a:r>
              <a:rPr sz="2000" b="1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150" dirty="0">
                <a:solidFill>
                  <a:srgbClr val="00C37F"/>
                </a:solidFill>
                <a:latin typeface="Trebuchet MS"/>
                <a:cs typeface="Trebuchet MS"/>
              </a:rPr>
              <a:t>6</a:t>
            </a:r>
            <a:r>
              <a:rPr sz="2000" b="1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105" dirty="0">
                <a:solidFill>
                  <a:srgbClr val="00C37F"/>
                </a:solidFill>
                <a:latin typeface="Trebuchet MS"/>
                <a:cs typeface="Trebuchet MS"/>
              </a:rPr>
              <a:t>возрастных</a:t>
            </a:r>
            <a:r>
              <a:rPr sz="2000" b="1" spc="-5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95" dirty="0">
                <a:solidFill>
                  <a:srgbClr val="00C37F"/>
                </a:solidFill>
                <a:latin typeface="Trebuchet MS"/>
                <a:cs typeface="Trebuchet MS"/>
              </a:rPr>
              <a:t>групп</a:t>
            </a:r>
            <a:r>
              <a:rPr sz="2000" b="1" spc="5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325" dirty="0">
                <a:solidFill>
                  <a:srgbClr val="00C37F"/>
                </a:solidFill>
                <a:latin typeface="Trebuchet MS"/>
                <a:cs typeface="Trebuchet MS"/>
              </a:rPr>
              <a:t>—</a:t>
            </a:r>
            <a:endParaRPr sz="200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>
              <a:lnSpc>
                <a:spcPts val="1989"/>
              </a:lnSpc>
            </a:pPr>
            <a:r>
              <a:rPr sz="2000" b="1" spc="105" dirty="0">
                <a:solidFill>
                  <a:srgbClr val="00C37F"/>
                </a:solidFill>
                <a:latin typeface="Trebuchet MS"/>
                <a:cs typeface="Trebuchet MS"/>
              </a:rPr>
              <a:t>с</a:t>
            </a:r>
            <a:r>
              <a:rPr sz="2000" b="1" spc="-10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150" dirty="0">
                <a:solidFill>
                  <a:srgbClr val="00C37F"/>
                </a:solidFill>
                <a:latin typeface="Trebuchet MS"/>
                <a:cs typeface="Trebuchet MS"/>
              </a:rPr>
              <a:t>6</a:t>
            </a:r>
            <a:r>
              <a:rPr sz="2000" b="1" spc="-5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75" dirty="0">
                <a:solidFill>
                  <a:srgbClr val="00C37F"/>
                </a:solidFill>
                <a:latin typeface="Trebuchet MS"/>
                <a:cs typeface="Trebuchet MS"/>
              </a:rPr>
              <a:t>п</a:t>
            </a:r>
            <a:r>
              <a:rPr sz="2000" b="1" spc="185" dirty="0">
                <a:solidFill>
                  <a:srgbClr val="00C37F"/>
                </a:solidFill>
                <a:latin typeface="Trebuchet MS"/>
                <a:cs typeface="Trebuchet MS"/>
              </a:rPr>
              <a:t>о</a:t>
            </a:r>
            <a:r>
              <a:rPr sz="2000" b="1" spc="-10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-325" dirty="0">
                <a:solidFill>
                  <a:srgbClr val="00C37F"/>
                </a:solidFill>
                <a:latin typeface="Trebuchet MS"/>
                <a:cs typeface="Trebuchet MS"/>
              </a:rPr>
              <a:t>1</a:t>
            </a:r>
            <a:r>
              <a:rPr sz="2000" b="1" spc="-330" dirty="0">
                <a:solidFill>
                  <a:srgbClr val="00C37F"/>
                </a:solidFill>
                <a:latin typeface="Trebuchet MS"/>
                <a:cs typeface="Trebuchet MS"/>
              </a:rPr>
              <a:t>1</a:t>
            </a:r>
            <a:r>
              <a:rPr sz="2000" b="1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130" dirty="0">
                <a:solidFill>
                  <a:srgbClr val="00C37F"/>
                </a:solidFill>
                <a:latin typeface="Trebuchet MS"/>
                <a:cs typeface="Trebuchet MS"/>
              </a:rPr>
              <a:t>к</a:t>
            </a:r>
            <a:r>
              <a:rPr sz="2000" b="1" spc="60" dirty="0">
                <a:solidFill>
                  <a:srgbClr val="00C37F"/>
                </a:solidFill>
                <a:latin typeface="Trebuchet MS"/>
                <a:cs typeface="Trebuchet MS"/>
              </a:rPr>
              <a:t>л</a:t>
            </a:r>
            <a:r>
              <a:rPr sz="2000" b="1" spc="114" dirty="0">
                <a:solidFill>
                  <a:srgbClr val="00C37F"/>
                </a:solidFill>
                <a:latin typeface="Trebuchet MS"/>
                <a:cs typeface="Trebuchet MS"/>
              </a:rPr>
              <a:t>а</a:t>
            </a:r>
            <a:r>
              <a:rPr sz="2000" b="1" spc="100" dirty="0">
                <a:solidFill>
                  <a:srgbClr val="00C37F"/>
                </a:solidFill>
                <a:latin typeface="Trebuchet MS"/>
                <a:cs typeface="Trebuchet MS"/>
              </a:rPr>
              <a:t>сс</a:t>
            </a:r>
            <a:r>
              <a:rPr sz="2000" b="1" spc="-165" dirty="0">
                <a:solidFill>
                  <a:srgbClr val="00C37F"/>
                </a:solidFill>
                <a:latin typeface="Trebuchet MS"/>
                <a:cs typeface="Trebuchet MS"/>
              </a:rPr>
              <a:t>.</a:t>
            </a:r>
            <a:endParaRPr sz="200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>
              <a:lnSpc>
                <a:spcPts val="2195"/>
              </a:lnSpc>
            </a:pPr>
            <a:r>
              <a:rPr sz="2000" b="1" spc="100" dirty="0">
                <a:solidFill>
                  <a:srgbClr val="00C37F"/>
                </a:solidFill>
                <a:latin typeface="Trebuchet MS"/>
                <a:cs typeface="Trebuchet MS"/>
              </a:rPr>
              <a:t>Продолжительность</a:t>
            </a:r>
            <a:r>
              <a:rPr sz="2000" b="1" spc="-5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125" dirty="0">
                <a:solidFill>
                  <a:srgbClr val="00C37F"/>
                </a:solidFill>
                <a:latin typeface="Trebuchet MS"/>
                <a:cs typeface="Trebuchet MS"/>
              </a:rPr>
              <a:t>каждого</a:t>
            </a:r>
            <a:r>
              <a:rPr sz="2000" b="1" spc="-10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145" dirty="0">
                <a:solidFill>
                  <a:srgbClr val="00C37F"/>
                </a:solidFill>
                <a:latin typeface="Trebuchet MS"/>
                <a:cs typeface="Trebuchet MS"/>
              </a:rPr>
              <a:t>урока</a:t>
            </a:r>
            <a:r>
              <a:rPr sz="2000" b="1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325" dirty="0">
                <a:solidFill>
                  <a:srgbClr val="00C37F"/>
                </a:solidFill>
                <a:latin typeface="Trebuchet MS"/>
                <a:cs typeface="Trebuchet MS"/>
              </a:rPr>
              <a:t>—</a:t>
            </a:r>
            <a:r>
              <a:rPr sz="2000" b="1" spc="5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140" dirty="0">
                <a:solidFill>
                  <a:srgbClr val="00C37F"/>
                </a:solidFill>
                <a:latin typeface="Trebuchet MS"/>
                <a:cs typeface="Trebuchet MS"/>
              </a:rPr>
              <a:t>45</a:t>
            </a:r>
            <a:r>
              <a:rPr sz="2000" b="1" dirty="0">
                <a:solidFill>
                  <a:srgbClr val="00C37F"/>
                </a:solidFill>
                <a:latin typeface="Trebuchet MS"/>
                <a:cs typeface="Trebuchet MS"/>
              </a:rPr>
              <a:t> </a:t>
            </a:r>
            <a:r>
              <a:rPr sz="2000" b="1" spc="20" dirty="0">
                <a:solidFill>
                  <a:srgbClr val="00C37F"/>
                </a:solidFill>
                <a:latin typeface="Trebuchet MS"/>
                <a:cs typeface="Trebuchet MS"/>
              </a:rPr>
              <a:t>минут.</a:t>
            </a:r>
            <a:endParaRPr sz="2000">
              <a:solidFill>
                <a:prstClr val="black"/>
              </a:solidFill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35628" y="1038224"/>
            <a:ext cx="3756371" cy="527050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">
              <a:lnSpc>
                <a:spcPts val="1325"/>
              </a:lnSpc>
            </a:pPr>
            <a:r>
              <a:rPr spc="-50" dirty="0">
                <a:solidFill>
                  <a:prstClr val="black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xmlns="" val="4115256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20632" y="560481"/>
            <a:ext cx="3971367" cy="629751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6132" y="387603"/>
            <a:ext cx="55816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250" dirty="0"/>
              <a:t>Конструктор</a:t>
            </a:r>
            <a:r>
              <a:rPr spc="-50" dirty="0"/>
              <a:t> </a:t>
            </a:r>
            <a:r>
              <a:rPr spc="300" dirty="0"/>
              <a:t>уроков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46112" y="1098803"/>
            <a:ext cx="9434195" cy="5067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290"/>
              </a:lnSpc>
              <a:spcBef>
                <a:spcPts val="100"/>
              </a:spcBef>
            </a:pPr>
            <a:r>
              <a:rPr sz="2000" b="1" spc="145" dirty="0">
                <a:latin typeface="Trebuchet MS"/>
                <a:cs typeface="Trebuchet MS"/>
              </a:rPr>
              <a:t>Цифровой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75" dirty="0">
                <a:latin typeface="Trebuchet MS"/>
                <a:cs typeface="Trebuchet MS"/>
              </a:rPr>
              <a:t>инструмент</a:t>
            </a:r>
            <a:r>
              <a:rPr sz="2000" b="1" spc="-10" dirty="0">
                <a:latin typeface="Trebuchet MS"/>
                <a:cs typeface="Trebuchet MS"/>
              </a:rPr>
              <a:t> </a:t>
            </a:r>
            <a:r>
              <a:rPr sz="2000" b="1" spc="85" dirty="0">
                <a:latin typeface="Trebuchet MS"/>
                <a:cs typeface="Trebuchet MS"/>
              </a:rPr>
              <a:t>на</a:t>
            </a:r>
            <a:r>
              <a:rPr sz="2000" b="1" spc="5" dirty="0">
                <a:latin typeface="Trebuchet MS"/>
                <a:cs typeface="Trebuchet MS"/>
              </a:rPr>
              <a:t> </a:t>
            </a:r>
            <a:r>
              <a:rPr sz="2000" b="1" spc="100" dirty="0">
                <a:latin typeface="Trebuchet MS"/>
                <a:cs typeface="Trebuchet MS"/>
              </a:rPr>
              <a:t>базе</a:t>
            </a:r>
            <a:r>
              <a:rPr sz="2000" b="1" spc="-5" dirty="0">
                <a:latin typeface="Trebuchet MS"/>
                <a:cs typeface="Trebuchet MS"/>
              </a:rPr>
              <a:t> </a:t>
            </a:r>
            <a:r>
              <a:rPr sz="2000" b="1" spc="114" dirty="0">
                <a:latin typeface="Trebuchet MS"/>
                <a:cs typeface="Trebuchet MS"/>
              </a:rPr>
              <a:t>платформы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95" dirty="0">
                <a:latin typeface="Trebuchet MS"/>
                <a:cs typeface="Trebuchet MS"/>
              </a:rPr>
              <a:t>«Билет</a:t>
            </a:r>
            <a:r>
              <a:rPr sz="2000" b="1" spc="-5" dirty="0">
                <a:latin typeface="Trebuchet MS"/>
                <a:cs typeface="Trebuchet MS"/>
              </a:rPr>
              <a:t> </a:t>
            </a:r>
            <a:r>
              <a:rPr sz="2000" b="1" spc="110" dirty="0">
                <a:latin typeface="Trebuchet MS"/>
                <a:cs typeface="Trebuchet MS"/>
              </a:rPr>
              <a:t>в</a:t>
            </a:r>
            <a:r>
              <a:rPr sz="2000" b="1" spc="-5" dirty="0">
                <a:latin typeface="Trebuchet MS"/>
                <a:cs typeface="Trebuchet MS"/>
              </a:rPr>
              <a:t> </a:t>
            </a:r>
            <a:r>
              <a:rPr sz="2000" b="1" spc="80" dirty="0">
                <a:latin typeface="Trebuchet MS"/>
                <a:cs typeface="Trebuchet MS"/>
              </a:rPr>
              <a:t>будущее»,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ts val="2290"/>
              </a:lnSpc>
            </a:pPr>
            <a:r>
              <a:rPr sz="2000" b="1" spc="105" dirty="0">
                <a:latin typeface="Trebuchet MS"/>
                <a:cs typeface="Trebuchet MS"/>
              </a:rPr>
              <a:t>при</a:t>
            </a:r>
            <a:r>
              <a:rPr sz="2000" b="1" spc="10" dirty="0">
                <a:latin typeface="Trebuchet MS"/>
                <a:cs typeface="Trebuchet MS"/>
              </a:rPr>
              <a:t> </a:t>
            </a:r>
            <a:r>
              <a:rPr sz="2000" b="1" spc="130" dirty="0">
                <a:latin typeface="Trebuchet MS"/>
                <a:cs typeface="Trebuchet MS"/>
              </a:rPr>
              <a:t>помощи</a:t>
            </a:r>
            <a:r>
              <a:rPr sz="2000" b="1" spc="10" dirty="0">
                <a:latin typeface="Trebuchet MS"/>
                <a:cs typeface="Trebuchet MS"/>
              </a:rPr>
              <a:t> </a:t>
            </a:r>
            <a:r>
              <a:rPr sz="2000" b="1" spc="135" dirty="0">
                <a:latin typeface="Trebuchet MS"/>
                <a:cs typeface="Trebuchet MS"/>
              </a:rPr>
              <a:t>которого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75" dirty="0">
                <a:latin typeface="Trebuchet MS"/>
                <a:cs typeface="Trebuchet MS"/>
              </a:rPr>
              <a:t>педагог</a:t>
            </a:r>
            <a:r>
              <a:rPr sz="2000" b="1" spc="5" dirty="0">
                <a:latin typeface="Trebuchet MS"/>
                <a:cs typeface="Trebuchet MS"/>
              </a:rPr>
              <a:t> </a:t>
            </a:r>
            <a:r>
              <a:rPr sz="2000" b="1" spc="85" dirty="0">
                <a:latin typeface="Trebuchet MS"/>
                <a:cs typeface="Trebuchet MS"/>
              </a:rPr>
              <a:t>создает</a:t>
            </a:r>
            <a:r>
              <a:rPr sz="2000" b="1" dirty="0">
                <a:latin typeface="Trebuchet MS"/>
                <a:cs typeface="Trebuchet MS"/>
              </a:rPr>
              <a:t> </a:t>
            </a:r>
            <a:r>
              <a:rPr sz="2000" b="1" spc="110" dirty="0">
                <a:latin typeface="Trebuchet MS"/>
                <a:cs typeface="Trebuchet MS"/>
              </a:rPr>
              <a:t>профориентационные</a:t>
            </a:r>
            <a:r>
              <a:rPr sz="2000" b="1" spc="5" dirty="0">
                <a:latin typeface="Trebuchet MS"/>
                <a:cs typeface="Trebuchet MS"/>
              </a:rPr>
              <a:t> </a:t>
            </a:r>
            <a:r>
              <a:rPr sz="2000" b="1" spc="80" dirty="0">
                <a:latin typeface="Trebuchet MS"/>
                <a:cs typeface="Trebuchet MS"/>
              </a:rPr>
              <a:t>занятия</a:t>
            </a:r>
            <a:endParaRPr sz="2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500">
              <a:latin typeface="Trebuchet MS"/>
              <a:cs typeface="Trebuchet MS"/>
            </a:endParaRPr>
          </a:p>
          <a:p>
            <a:pPr marL="241300" marR="2342515" indent="-228600">
              <a:lnSpc>
                <a:spcPct val="118600"/>
              </a:lnSpc>
              <a:spcBef>
                <a:spcPts val="5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400" b="1" spc="100" dirty="0">
                <a:latin typeface="Trebuchet MS"/>
                <a:cs typeface="Trebuchet MS"/>
              </a:rPr>
              <a:t>Набор</a:t>
            </a:r>
            <a:r>
              <a:rPr sz="1400" b="1" spc="5" dirty="0">
                <a:latin typeface="Trebuchet MS"/>
                <a:cs typeface="Trebuchet MS"/>
              </a:rPr>
              <a:t> </a:t>
            </a:r>
            <a:r>
              <a:rPr sz="1400" b="1" spc="95" dirty="0">
                <a:latin typeface="Trebuchet MS"/>
                <a:cs typeface="Trebuchet MS"/>
              </a:rPr>
              <a:t>шаблонов</a:t>
            </a:r>
            <a:r>
              <a:rPr sz="1400" b="1" spc="5" dirty="0">
                <a:latin typeface="Trebuchet MS"/>
                <a:cs typeface="Trebuchet MS"/>
              </a:rPr>
              <a:t> </a:t>
            </a:r>
            <a:r>
              <a:rPr sz="1400" b="1" spc="45" dirty="0">
                <a:latin typeface="Trebuchet MS"/>
                <a:cs typeface="Trebuchet MS"/>
              </a:rPr>
              <a:t>для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85" dirty="0">
                <a:latin typeface="Trebuchet MS"/>
                <a:cs typeface="Trebuchet MS"/>
              </a:rPr>
              <a:t>быстрого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65" dirty="0">
                <a:latin typeface="Trebuchet MS"/>
                <a:cs typeface="Trebuchet MS"/>
              </a:rPr>
              <a:t>создания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100" dirty="0">
                <a:latin typeface="Trebuchet MS"/>
                <a:cs typeface="Trebuchet MS"/>
              </a:rPr>
              <a:t>уроков</a:t>
            </a:r>
            <a:r>
              <a:rPr sz="1400" b="1" spc="5" dirty="0">
                <a:latin typeface="Trebuchet MS"/>
                <a:cs typeface="Trebuchet MS"/>
              </a:rPr>
              <a:t> </a:t>
            </a:r>
            <a:r>
              <a:rPr sz="1400" b="1" spc="60" dirty="0">
                <a:latin typeface="Trebuchet MS"/>
                <a:cs typeface="Trebuchet MS"/>
              </a:rPr>
              <a:t>на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65" dirty="0">
                <a:latin typeface="Trebuchet MS"/>
                <a:cs typeface="Trebuchet MS"/>
              </a:rPr>
              <a:t>самые</a:t>
            </a:r>
            <a:r>
              <a:rPr sz="1400" b="1" spc="10" dirty="0">
                <a:latin typeface="Trebuchet MS"/>
                <a:cs typeface="Trebuchet MS"/>
              </a:rPr>
              <a:t> </a:t>
            </a:r>
            <a:r>
              <a:rPr sz="1400" b="1" spc="80" dirty="0">
                <a:latin typeface="Trebuchet MS"/>
                <a:cs typeface="Trebuchet MS"/>
              </a:rPr>
              <a:t>разные</a:t>
            </a:r>
            <a:r>
              <a:rPr sz="1400" b="1" spc="10" dirty="0">
                <a:latin typeface="Trebuchet MS"/>
                <a:cs typeface="Trebuchet MS"/>
              </a:rPr>
              <a:t> </a:t>
            </a:r>
            <a:r>
              <a:rPr sz="1400" b="1" spc="50" dirty="0">
                <a:latin typeface="Trebuchet MS"/>
                <a:cs typeface="Trebuchet MS"/>
              </a:rPr>
              <a:t>темы </a:t>
            </a:r>
            <a:r>
              <a:rPr sz="1400" b="1" spc="55" dirty="0">
                <a:latin typeface="Trebuchet MS"/>
                <a:cs typeface="Trebuchet MS"/>
              </a:rPr>
              <a:t> </a:t>
            </a:r>
            <a:r>
              <a:rPr sz="1400" spc="40" dirty="0">
                <a:latin typeface="Verdana"/>
                <a:cs typeface="Verdana"/>
              </a:rPr>
              <a:t>От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базовых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уроков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профориентации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до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виртуальных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выставок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по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разным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отраслям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рынка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труда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 MT"/>
              <a:buChar char="•"/>
            </a:pPr>
            <a:endParaRPr sz="1150">
              <a:latin typeface="Verdana"/>
              <a:cs typeface="Verdana"/>
            </a:endParaRPr>
          </a:p>
          <a:p>
            <a:pPr marL="241300" indent="-228600">
              <a:lnSpc>
                <a:spcPct val="100000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400" b="1" spc="60" dirty="0">
                <a:latin typeface="Trebuchet MS"/>
                <a:cs typeface="Trebuchet MS"/>
              </a:rPr>
              <a:t>Гибкие</a:t>
            </a:r>
            <a:r>
              <a:rPr sz="1400" b="1" spc="10" dirty="0">
                <a:latin typeface="Trebuchet MS"/>
                <a:cs typeface="Trebuchet MS"/>
              </a:rPr>
              <a:t> </a:t>
            </a:r>
            <a:r>
              <a:rPr sz="1400" b="1" spc="70" dirty="0">
                <a:latin typeface="Trebuchet MS"/>
                <a:cs typeface="Trebuchet MS"/>
              </a:rPr>
              <a:t>настройки</a:t>
            </a:r>
            <a:r>
              <a:rPr sz="1400" b="1" spc="5" dirty="0">
                <a:latin typeface="Trebuchet MS"/>
                <a:cs typeface="Trebuchet MS"/>
              </a:rPr>
              <a:t> </a:t>
            </a:r>
            <a:r>
              <a:rPr sz="1400" b="1" spc="45" dirty="0">
                <a:latin typeface="Trebuchet MS"/>
                <a:cs typeface="Trebuchet MS"/>
              </a:rPr>
              <a:t>для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60" dirty="0">
                <a:latin typeface="Trebuchet MS"/>
                <a:cs typeface="Trebuchet MS"/>
              </a:rPr>
              <a:t>создания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55" dirty="0">
                <a:latin typeface="Trebuchet MS"/>
                <a:cs typeface="Trebuchet MS"/>
              </a:rPr>
              <a:t>уникальных</a:t>
            </a:r>
            <a:r>
              <a:rPr sz="1400" b="1" spc="5" dirty="0">
                <a:latin typeface="Trebuchet MS"/>
                <a:cs typeface="Trebuchet MS"/>
              </a:rPr>
              <a:t> </a:t>
            </a:r>
            <a:r>
              <a:rPr sz="1400" b="1" spc="45" dirty="0">
                <a:latin typeface="Trebuchet MS"/>
                <a:cs typeface="Trebuchet MS"/>
              </a:rPr>
              <a:t>занятий</a:t>
            </a:r>
            <a:endParaRPr sz="1400">
              <a:latin typeface="Trebuchet MS"/>
              <a:cs typeface="Trebuchet MS"/>
            </a:endParaRPr>
          </a:p>
          <a:p>
            <a:pPr marL="241300" marR="2045335">
              <a:lnSpc>
                <a:spcPct val="118600"/>
              </a:lnSpc>
              <a:spcBef>
                <a:spcPts val="25"/>
              </a:spcBef>
            </a:pPr>
            <a:r>
              <a:rPr sz="1400" spc="-20" dirty="0">
                <a:latin typeface="Verdana"/>
                <a:cs typeface="Verdana"/>
              </a:rPr>
              <a:t>Специальные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параметры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5" dirty="0">
                <a:latin typeface="Verdana"/>
                <a:cs typeface="Verdana"/>
              </a:rPr>
              <a:t>помогут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создать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30" dirty="0">
                <a:latin typeface="Verdana"/>
                <a:cs typeface="Verdana"/>
              </a:rPr>
              <a:t>занятие</a:t>
            </a:r>
            <a:r>
              <a:rPr sz="1400" spc="-30" dirty="0">
                <a:latin typeface="Lucida Sans Unicode"/>
                <a:cs typeface="Lucida Sans Unicode"/>
              </a:rPr>
              <a:t>,</a:t>
            </a:r>
            <a:r>
              <a:rPr sz="1400" spc="-20" dirty="0">
                <a:latin typeface="Lucida Sans Unicode"/>
                <a:cs typeface="Lucida Sans Unicode"/>
              </a:rPr>
              <a:t> </a:t>
            </a:r>
            <a:r>
              <a:rPr sz="1400" spc="-5" dirty="0">
                <a:latin typeface="Verdana"/>
                <a:cs typeface="Verdana"/>
              </a:rPr>
              <a:t>наиболее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подходящее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под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цели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40" dirty="0">
                <a:latin typeface="Verdana"/>
                <a:cs typeface="Verdana"/>
              </a:rPr>
              <a:t>задачи</a:t>
            </a:r>
            <a:r>
              <a:rPr sz="1400" spc="-40" dirty="0">
                <a:latin typeface="Lucida Sans Unicode"/>
                <a:cs typeface="Lucida Sans Unicode"/>
              </a:rPr>
              <a:t>,</a:t>
            </a:r>
            <a:r>
              <a:rPr sz="1400" spc="-25" dirty="0">
                <a:latin typeface="Lucida Sans Unicode"/>
                <a:cs typeface="Lucida Sans Unicode"/>
              </a:rPr>
              <a:t> </a:t>
            </a:r>
            <a:r>
              <a:rPr sz="1400" spc="10" dirty="0">
                <a:latin typeface="Verdana"/>
                <a:cs typeface="Verdana"/>
              </a:rPr>
              <a:t>которые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задает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педагог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Verdana"/>
              <a:cs typeface="Verdana"/>
            </a:endParaRPr>
          </a:p>
          <a:p>
            <a:pPr marL="241300" indent="-228600">
              <a:lnSpc>
                <a:spcPct val="100000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400" b="1" spc="60" dirty="0">
                <a:latin typeface="Trebuchet MS"/>
                <a:cs typeface="Trebuchet MS"/>
              </a:rPr>
              <a:t>Контент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75" dirty="0">
                <a:latin typeface="Trebuchet MS"/>
                <a:cs typeface="Trebuchet MS"/>
              </a:rPr>
              <a:t>верифицирован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60" dirty="0">
                <a:latin typeface="Trebuchet MS"/>
                <a:cs typeface="Trebuchet MS"/>
              </a:rPr>
              <a:t>ведущими</a:t>
            </a:r>
            <a:r>
              <a:rPr sz="1400" b="1" dirty="0">
                <a:latin typeface="Trebuchet MS"/>
                <a:cs typeface="Trebuchet MS"/>
              </a:rPr>
              <a:t> </a:t>
            </a:r>
            <a:r>
              <a:rPr sz="1400" b="1" spc="55" dirty="0">
                <a:latin typeface="Trebuchet MS"/>
                <a:cs typeface="Trebuchet MS"/>
              </a:rPr>
              <a:t>методологами</a:t>
            </a:r>
            <a:endParaRPr sz="1400">
              <a:latin typeface="Trebuchet MS"/>
              <a:cs typeface="Trebuchet MS"/>
            </a:endParaRPr>
          </a:p>
          <a:p>
            <a:pPr marL="241300" marR="2082800">
              <a:lnSpc>
                <a:spcPts val="2020"/>
              </a:lnSpc>
              <a:spcBef>
                <a:spcPts val="95"/>
              </a:spcBef>
            </a:pPr>
            <a:r>
              <a:rPr sz="1400" spc="55" dirty="0">
                <a:latin typeface="Verdana"/>
                <a:cs typeface="Verdana"/>
              </a:rPr>
              <a:t>С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учетом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национальных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dirty="0">
                <a:latin typeface="Verdana"/>
                <a:cs typeface="Verdana"/>
              </a:rPr>
              <a:t>приоритетов</a:t>
            </a:r>
            <a:r>
              <a:rPr sz="1400" dirty="0">
                <a:latin typeface="Lucida Sans Unicode"/>
                <a:cs typeface="Lucida Sans Unicode"/>
              </a:rPr>
              <a:t>,</a:t>
            </a:r>
            <a:r>
              <a:rPr sz="1400" spc="-15" dirty="0">
                <a:latin typeface="Lucida Sans Unicode"/>
                <a:cs typeface="Lucida Sans Unicode"/>
              </a:rPr>
              <a:t> </a:t>
            </a:r>
            <a:r>
              <a:rPr sz="1400" spc="15" dirty="0">
                <a:latin typeface="Verdana"/>
                <a:cs typeface="Verdana"/>
              </a:rPr>
              <a:t>особенностей</a:t>
            </a:r>
            <a:r>
              <a:rPr sz="1400" spc="-50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рынка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труда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запросов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российских</a:t>
            </a:r>
            <a:r>
              <a:rPr sz="1400" spc="-80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компаний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Verdana"/>
              <a:cs typeface="Verdana"/>
            </a:endParaRPr>
          </a:p>
          <a:p>
            <a:pPr marL="241300" indent="-228600">
              <a:lnSpc>
                <a:spcPct val="100000"/>
              </a:lnSpc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400" b="1" spc="175" dirty="0">
                <a:latin typeface="Trebuchet MS"/>
                <a:cs typeface="Trebuchet MS"/>
              </a:rPr>
              <a:t>С</a:t>
            </a:r>
            <a:r>
              <a:rPr sz="1400" b="1" spc="-15" dirty="0">
                <a:latin typeface="Trebuchet MS"/>
                <a:cs typeface="Trebuchet MS"/>
              </a:rPr>
              <a:t> </a:t>
            </a:r>
            <a:r>
              <a:rPr sz="1400" b="1" spc="90" dirty="0">
                <a:latin typeface="Trebuchet MS"/>
                <a:cs typeface="Trebuchet MS"/>
              </a:rPr>
              <a:t>любовью</a:t>
            </a:r>
            <a:r>
              <a:rPr sz="1400" b="1" spc="-20" dirty="0">
                <a:latin typeface="Trebuchet MS"/>
                <a:cs typeface="Trebuchet MS"/>
              </a:rPr>
              <a:t> </a:t>
            </a:r>
            <a:r>
              <a:rPr sz="1400" b="1" spc="90" dirty="0">
                <a:latin typeface="Trebuchet MS"/>
                <a:cs typeface="Trebuchet MS"/>
              </a:rPr>
              <a:t>к</a:t>
            </a:r>
            <a:r>
              <a:rPr sz="1400" b="1" spc="-20" dirty="0">
                <a:latin typeface="Trebuchet MS"/>
                <a:cs typeface="Trebuchet MS"/>
              </a:rPr>
              <a:t> </a:t>
            </a:r>
            <a:r>
              <a:rPr sz="1400" b="1" spc="45" dirty="0">
                <a:latin typeface="Trebuchet MS"/>
                <a:cs typeface="Trebuchet MS"/>
              </a:rPr>
              <a:t>учителям</a:t>
            </a:r>
            <a:endParaRPr sz="1400">
              <a:latin typeface="Trebuchet MS"/>
              <a:cs typeface="Trebuchet MS"/>
            </a:endParaRPr>
          </a:p>
          <a:p>
            <a:pPr marL="241300">
              <a:lnSpc>
                <a:spcPct val="100000"/>
              </a:lnSpc>
              <a:spcBef>
                <a:spcPts val="315"/>
              </a:spcBef>
            </a:pPr>
            <a:r>
              <a:rPr sz="1400" dirty="0">
                <a:latin typeface="Verdana"/>
                <a:cs typeface="Verdana"/>
              </a:rPr>
              <a:t>Поддержка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педагогов</a:t>
            </a:r>
            <a:r>
              <a:rPr sz="1400" spc="-15" dirty="0">
                <a:latin typeface="Lucida Sans Unicode"/>
                <a:cs typeface="Lucida Sans Unicode"/>
              </a:rPr>
              <a:t>,</a:t>
            </a:r>
            <a:r>
              <a:rPr sz="1400" spc="-20" dirty="0">
                <a:latin typeface="Lucida Sans Unicode"/>
                <a:cs typeface="Lucida Sans Unicode"/>
              </a:rPr>
              <a:t> </a:t>
            </a:r>
            <a:r>
              <a:rPr sz="1400" dirty="0">
                <a:latin typeface="Verdana"/>
                <a:cs typeface="Verdana"/>
              </a:rPr>
              <a:t>подробные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справочные</a:t>
            </a:r>
            <a:r>
              <a:rPr sz="1400" spc="-75" dirty="0">
                <a:latin typeface="Verdana"/>
                <a:cs typeface="Verdana"/>
              </a:rPr>
              <a:t> </a:t>
            </a:r>
            <a:r>
              <a:rPr sz="1400" spc="-10" dirty="0">
                <a:latin typeface="Verdana"/>
                <a:cs typeface="Verdana"/>
              </a:rPr>
              <a:t>материалы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и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45" dirty="0">
                <a:latin typeface="Verdana"/>
                <a:cs typeface="Verdana"/>
              </a:rPr>
              <a:t>сбор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обратной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связи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Verdana"/>
              <a:cs typeface="Verdana"/>
            </a:endParaRPr>
          </a:p>
          <a:p>
            <a:pPr marL="241300" indent="-228600">
              <a:lnSpc>
                <a:spcPct val="100000"/>
              </a:lnSpc>
              <a:spcBef>
                <a:spcPts val="5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z="1400" b="1" spc="75" dirty="0">
                <a:latin typeface="Trebuchet MS"/>
                <a:cs typeface="Trebuchet MS"/>
              </a:rPr>
              <a:t>Не</a:t>
            </a:r>
            <a:r>
              <a:rPr sz="1400" b="1" spc="-5" dirty="0">
                <a:latin typeface="Trebuchet MS"/>
                <a:cs typeface="Trebuchet MS"/>
              </a:rPr>
              <a:t> </a:t>
            </a:r>
            <a:r>
              <a:rPr sz="1400" b="1" spc="70" dirty="0">
                <a:latin typeface="Trebuchet MS"/>
                <a:cs typeface="Trebuchet MS"/>
              </a:rPr>
              <a:t>только</a:t>
            </a:r>
            <a:r>
              <a:rPr sz="1400" b="1" spc="-15" dirty="0">
                <a:latin typeface="Trebuchet MS"/>
                <a:cs typeface="Trebuchet MS"/>
              </a:rPr>
              <a:t> </a:t>
            </a:r>
            <a:r>
              <a:rPr sz="1400" b="1" spc="40" dirty="0">
                <a:latin typeface="Trebuchet MS"/>
                <a:cs typeface="Trebuchet MS"/>
              </a:rPr>
              <a:t>теория,</a:t>
            </a:r>
            <a:r>
              <a:rPr sz="1400" b="1" spc="-5" dirty="0">
                <a:latin typeface="Trebuchet MS"/>
                <a:cs typeface="Trebuchet MS"/>
              </a:rPr>
              <a:t> </a:t>
            </a:r>
            <a:r>
              <a:rPr sz="1400" b="1" spc="85" dirty="0">
                <a:latin typeface="Trebuchet MS"/>
                <a:cs typeface="Trebuchet MS"/>
              </a:rPr>
              <a:t>но</a:t>
            </a:r>
            <a:r>
              <a:rPr sz="1400" b="1" spc="-15" dirty="0">
                <a:latin typeface="Trebuchet MS"/>
                <a:cs typeface="Trebuchet MS"/>
              </a:rPr>
              <a:t> </a:t>
            </a:r>
            <a:r>
              <a:rPr sz="1400" b="1" spc="45" dirty="0">
                <a:latin typeface="Trebuchet MS"/>
                <a:cs typeface="Trebuchet MS"/>
              </a:rPr>
              <a:t>и</a:t>
            </a:r>
            <a:r>
              <a:rPr sz="1400" b="1" spc="-5" dirty="0">
                <a:latin typeface="Trebuchet MS"/>
                <a:cs typeface="Trebuchet MS"/>
              </a:rPr>
              <a:t> </a:t>
            </a:r>
            <a:r>
              <a:rPr sz="1400" b="1" spc="70" dirty="0">
                <a:latin typeface="Trebuchet MS"/>
                <a:cs typeface="Trebuchet MS"/>
              </a:rPr>
              <a:t>практика</a:t>
            </a:r>
            <a:endParaRPr sz="1400">
              <a:latin typeface="Trebuchet MS"/>
              <a:cs typeface="Trebuchet MS"/>
            </a:endParaRPr>
          </a:p>
          <a:p>
            <a:pPr marL="241300">
              <a:lnSpc>
                <a:spcPct val="100000"/>
              </a:lnSpc>
              <a:spcBef>
                <a:spcPts val="335"/>
              </a:spcBef>
            </a:pPr>
            <a:r>
              <a:rPr sz="1400" dirty="0">
                <a:latin typeface="Verdana"/>
                <a:cs typeface="Verdana"/>
              </a:rPr>
              <a:t>Учитель</a:t>
            </a:r>
            <a:r>
              <a:rPr sz="1400" spc="-70" dirty="0">
                <a:latin typeface="Verdana"/>
                <a:cs typeface="Verdana"/>
              </a:rPr>
              <a:t> </a:t>
            </a:r>
            <a:r>
              <a:rPr sz="1400" spc="25" dirty="0">
                <a:latin typeface="Verdana"/>
                <a:cs typeface="Verdana"/>
              </a:rPr>
              <a:t>сможет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25" dirty="0">
                <a:latin typeface="Verdana"/>
                <a:cs typeface="Verdana"/>
              </a:rPr>
              <a:t>включить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15" dirty="0">
                <a:latin typeface="Verdana"/>
                <a:cs typeface="Verdana"/>
              </a:rPr>
              <a:t>в</a:t>
            </a:r>
            <a:r>
              <a:rPr sz="1400" spc="-55" dirty="0">
                <a:latin typeface="Verdana"/>
                <a:cs typeface="Verdana"/>
              </a:rPr>
              <a:t> </a:t>
            </a:r>
            <a:r>
              <a:rPr sz="1400" spc="15" dirty="0">
                <a:latin typeface="Verdana"/>
                <a:cs typeface="Verdana"/>
              </a:rPr>
              <a:t>урок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демонстрационные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-20" dirty="0">
                <a:latin typeface="Verdana"/>
                <a:cs typeface="Verdana"/>
              </a:rPr>
              <a:t>онлайн</a:t>
            </a:r>
            <a:r>
              <a:rPr sz="1400" spc="-20" dirty="0">
                <a:latin typeface="Lucida Sans Unicode"/>
                <a:cs typeface="Lucida Sans Unicode"/>
              </a:rPr>
              <a:t>-</a:t>
            </a:r>
            <a:r>
              <a:rPr sz="1400" spc="-20" dirty="0">
                <a:latin typeface="Verdana"/>
                <a:cs typeface="Verdana"/>
              </a:rPr>
              <a:t>пробы</a:t>
            </a:r>
            <a:r>
              <a:rPr sz="1400" spc="-60" dirty="0">
                <a:latin typeface="Verdana"/>
                <a:cs typeface="Verdana"/>
              </a:rPr>
              <a:t> </a:t>
            </a:r>
            <a:r>
              <a:rPr sz="1400" spc="10" dirty="0">
                <a:latin typeface="Verdana"/>
                <a:cs typeface="Verdana"/>
              </a:rPr>
              <a:t>по</a:t>
            </a:r>
            <a:r>
              <a:rPr sz="1400" spc="-65" dirty="0">
                <a:latin typeface="Verdana"/>
                <a:cs typeface="Verdana"/>
              </a:rPr>
              <a:t> </a:t>
            </a:r>
            <a:r>
              <a:rPr sz="1400" spc="20" dirty="0">
                <a:latin typeface="Lucida Sans Unicode"/>
                <a:cs typeface="Lucida Sans Unicode"/>
              </a:rPr>
              <a:t>9</a:t>
            </a:r>
            <a:endParaRPr sz="1400">
              <a:latin typeface="Lucida Sans Unicode"/>
              <a:cs typeface="Lucida Sans Unicode"/>
            </a:endParaRPr>
          </a:p>
          <a:p>
            <a:pPr marL="241300">
              <a:lnSpc>
                <a:spcPct val="100000"/>
              </a:lnSpc>
              <a:spcBef>
                <a:spcPts val="310"/>
              </a:spcBef>
            </a:pPr>
            <a:r>
              <a:rPr sz="1400" spc="-15" dirty="0">
                <a:latin typeface="Verdana"/>
                <a:cs typeface="Verdana"/>
              </a:rPr>
              <a:t>направлениям</a:t>
            </a:r>
            <a:endParaRPr sz="140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5536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39622" y="387603"/>
            <a:ext cx="343789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40" dirty="0"/>
              <a:t>Ди</a:t>
            </a:r>
            <a:r>
              <a:rPr spc="145" dirty="0"/>
              <a:t>а</a:t>
            </a:r>
            <a:r>
              <a:rPr spc="125" dirty="0"/>
              <a:t>г</a:t>
            </a:r>
            <a:r>
              <a:rPr spc="135" dirty="0"/>
              <a:t>н</a:t>
            </a:r>
            <a:r>
              <a:rPr spc="305" dirty="0"/>
              <a:t>о</a:t>
            </a:r>
            <a:r>
              <a:rPr spc="280" dirty="0"/>
              <a:t>с</a:t>
            </a:r>
            <a:r>
              <a:rPr spc="60" dirty="0"/>
              <a:t>т</a:t>
            </a:r>
            <a:r>
              <a:rPr spc="130" dirty="0"/>
              <a:t>и</a:t>
            </a:r>
            <a:r>
              <a:rPr spc="265" dirty="0"/>
              <a:t>к</a:t>
            </a:r>
            <a:r>
              <a:rPr spc="135" dirty="0"/>
              <a:t>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546737" y="4595310"/>
            <a:ext cx="18732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000"/>
              </a:lnSpc>
            </a:pPr>
            <a:r>
              <a:rPr sz="2000" b="1" spc="30" dirty="0">
                <a:latin typeface="Trebuchet MS"/>
                <a:cs typeface="Trebuchet MS"/>
              </a:rPr>
              <a:t>м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241300" marR="225425" indent="-228600">
              <a:lnSpc>
                <a:spcPts val="2210"/>
              </a:lnSpc>
              <a:spcBef>
                <a:spcPts val="33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pc="120" dirty="0"/>
              <a:t>Удобная </a:t>
            </a:r>
            <a:r>
              <a:rPr spc="90" dirty="0"/>
              <a:t>навигационная </a:t>
            </a:r>
            <a:r>
              <a:rPr spc="95" dirty="0"/>
              <a:t> </a:t>
            </a:r>
            <a:r>
              <a:rPr spc="65" dirty="0"/>
              <a:t>диагностика,</a:t>
            </a:r>
            <a:r>
              <a:rPr spc="-25" dirty="0"/>
              <a:t> </a:t>
            </a:r>
            <a:r>
              <a:rPr spc="130" dirty="0"/>
              <a:t>которая</a:t>
            </a:r>
            <a:r>
              <a:rPr spc="-20" dirty="0"/>
              <a:t> </a:t>
            </a:r>
            <a:r>
              <a:rPr spc="110" dirty="0"/>
              <a:t>в</a:t>
            </a:r>
            <a:r>
              <a:rPr spc="-25" dirty="0"/>
              <a:t> </a:t>
            </a:r>
            <a:r>
              <a:rPr spc="85" dirty="0"/>
              <a:t>этом</a:t>
            </a:r>
            <a:r>
              <a:rPr spc="-20" dirty="0"/>
              <a:t> </a:t>
            </a:r>
            <a:r>
              <a:rPr spc="90" dirty="0"/>
              <a:t>году </a:t>
            </a:r>
            <a:r>
              <a:rPr spc="-590" dirty="0"/>
              <a:t> </a:t>
            </a:r>
            <a:r>
              <a:rPr spc="90" dirty="0"/>
              <a:t>пройдёт</a:t>
            </a:r>
            <a:r>
              <a:rPr spc="-15" dirty="0"/>
              <a:t> </a:t>
            </a:r>
            <a:r>
              <a:rPr spc="110" dirty="0"/>
              <a:t>в</a:t>
            </a:r>
            <a:r>
              <a:rPr spc="-10" dirty="0"/>
              <a:t> </a:t>
            </a:r>
            <a:r>
              <a:rPr spc="85" dirty="0"/>
              <a:t>два</a:t>
            </a:r>
            <a:r>
              <a:rPr spc="-5" dirty="0"/>
              <a:t> </a:t>
            </a:r>
            <a:r>
              <a:rPr spc="85" dirty="0"/>
              <a:t>этапа</a:t>
            </a:r>
            <a:r>
              <a:rPr spc="-5" dirty="0"/>
              <a:t> </a:t>
            </a:r>
            <a:r>
              <a:rPr spc="325" dirty="0"/>
              <a:t>—</a:t>
            </a:r>
            <a:r>
              <a:rPr dirty="0"/>
              <a:t> </a:t>
            </a:r>
            <a:r>
              <a:rPr spc="110" dirty="0"/>
              <a:t>в</a:t>
            </a:r>
            <a:r>
              <a:rPr spc="-10" dirty="0"/>
              <a:t> </a:t>
            </a:r>
            <a:r>
              <a:rPr spc="80" dirty="0"/>
              <a:t>начале</a:t>
            </a:r>
          </a:p>
          <a:p>
            <a:pPr marL="241300">
              <a:lnSpc>
                <a:spcPts val="2039"/>
              </a:lnSpc>
            </a:pPr>
            <a:r>
              <a:rPr spc="65" dirty="0"/>
              <a:t>и</a:t>
            </a:r>
            <a:r>
              <a:rPr spc="-15" dirty="0"/>
              <a:t> </a:t>
            </a:r>
            <a:r>
              <a:rPr spc="110" dirty="0"/>
              <a:t>в</a:t>
            </a:r>
            <a:r>
              <a:rPr spc="-20" dirty="0"/>
              <a:t> </a:t>
            </a:r>
            <a:r>
              <a:rPr spc="105" dirty="0"/>
              <a:t>конце</a:t>
            </a:r>
            <a:r>
              <a:rPr spc="-20" dirty="0"/>
              <a:t> </a:t>
            </a:r>
            <a:r>
              <a:rPr spc="75" dirty="0"/>
              <a:t>проекта:</a:t>
            </a:r>
          </a:p>
          <a:p>
            <a:pPr marL="12700" marR="1571625">
              <a:lnSpc>
                <a:spcPts val="1610"/>
              </a:lnSpc>
              <a:spcBef>
                <a:spcPts val="905"/>
              </a:spcBef>
              <a:buFont typeface="Trebuchet MS"/>
              <a:buAutoNum type="arabicPlain"/>
              <a:tabLst>
                <a:tab pos="130810" algn="l"/>
              </a:tabLst>
            </a:pPr>
            <a:r>
              <a:rPr sz="1400" b="0" i="1" spc="-15" dirty="0">
                <a:latin typeface="Verdana"/>
                <a:cs typeface="Verdana"/>
              </a:rPr>
              <a:t>этап</a:t>
            </a:r>
            <a:r>
              <a:rPr sz="1400" b="0" i="1" spc="-80" dirty="0">
                <a:latin typeface="Verdana"/>
                <a:cs typeface="Verdana"/>
              </a:rPr>
              <a:t> </a:t>
            </a:r>
            <a:r>
              <a:rPr sz="1400" b="0" i="1" spc="229" dirty="0">
                <a:latin typeface="Trebuchet MS"/>
                <a:cs typeface="Trebuchet MS"/>
              </a:rPr>
              <a:t>—</a:t>
            </a:r>
            <a:r>
              <a:rPr sz="1400" b="0" i="1" dirty="0">
                <a:latin typeface="Trebuchet MS"/>
                <a:cs typeface="Trebuchet MS"/>
              </a:rPr>
              <a:t> </a:t>
            </a:r>
            <a:r>
              <a:rPr sz="1400" b="0" i="1" spc="15" dirty="0">
                <a:latin typeface="Verdana"/>
                <a:cs typeface="Verdana"/>
              </a:rPr>
              <a:t>старт</a:t>
            </a:r>
            <a:r>
              <a:rPr sz="1400" b="0" i="1" spc="-70" dirty="0">
                <a:latin typeface="Verdana"/>
                <a:cs typeface="Verdana"/>
              </a:rPr>
              <a:t> </a:t>
            </a:r>
            <a:r>
              <a:rPr sz="1400" b="0" i="1" spc="-15" dirty="0">
                <a:latin typeface="Verdana"/>
                <a:cs typeface="Verdana"/>
              </a:rPr>
              <a:t>в</a:t>
            </a:r>
            <a:r>
              <a:rPr sz="1400" b="0" i="1" spc="-75" dirty="0">
                <a:latin typeface="Verdana"/>
                <a:cs typeface="Verdana"/>
              </a:rPr>
              <a:t> </a:t>
            </a:r>
            <a:r>
              <a:rPr sz="1400" b="0" i="1" spc="5" dirty="0">
                <a:latin typeface="Verdana"/>
                <a:cs typeface="Verdana"/>
              </a:rPr>
              <a:t>октябре</a:t>
            </a:r>
            <a:r>
              <a:rPr sz="1400" b="0" i="1" spc="-75" dirty="0">
                <a:latin typeface="Verdana"/>
                <a:cs typeface="Verdana"/>
              </a:rPr>
              <a:t> </a:t>
            </a:r>
            <a:r>
              <a:rPr sz="1400" b="0" i="1" spc="135" dirty="0">
                <a:latin typeface="Trebuchet MS"/>
                <a:cs typeface="Trebuchet MS"/>
              </a:rPr>
              <a:t>2022</a:t>
            </a:r>
            <a:r>
              <a:rPr sz="1400" b="0" i="1" dirty="0">
                <a:latin typeface="Trebuchet MS"/>
                <a:cs typeface="Trebuchet MS"/>
              </a:rPr>
              <a:t> </a:t>
            </a:r>
            <a:r>
              <a:rPr sz="1400" b="0" i="1" spc="20" dirty="0">
                <a:latin typeface="Trebuchet MS"/>
                <a:cs typeface="Trebuchet MS"/>
              </a:rPr>
              <a:t>(</a:t>
            </a:r>
            <a:r>
              <a:rPr sz="1400" b="0" i="1" spc="20" dirty="0">
                <a:latin typeface="Verdana"/>
                <a:cs typeface="Verdana"/>
              </a:rPr>
              <a:t>после </a:t>
            </a:r>
            <a:r>
              <a:rPr sz="1400" b="0" i="1" spc="-480" dirty="0">
                <a:latin typeface="Verdana"/>
                <a:cs typeface="Verdana"/>
              </a:rPr>
              <a:t> </a:t>
            </a:r>
            <a:r>
              <a:rPr sz="1400" b="0" i="1" spc="-10" dirty="0">
                <a:latin typeface="Verdana"/>
                <a:cs typeface="Verdana"/>
              </a:rPr>
              <a:t>профориентационных</a:t>
            </a:r>
            <a:r>
              <a:rPr sz="1400" b="0" i="1" spc="-75" dirty="0">
                <a:latin typeface="Verdana"/>
                <a:cs typeface="Verdana"/>
              </a:rPr>
              <a:t> </a:t>
            </a:r>
            <a:r>
              <a:rPr sz="1400" b="0" i="1" spc="20" dirty="0">
                <a:latin typeface="Verdana"/>
                <a:cs typeface="Verdana"/>
              </a:rPr>
              <a:t>уроков</a:t>
            </a:r>
            <a:r>
              <a:rPr sz="1400" b="0" i="1" spc="20" dirty="0">
                <a:latin typeface="Trebuchet MS"/>
                <a:cs typeface="Trebuchet MS"/>
              </a:rPr>
              <a:t>)</a:t>
            </a:r>
            <a:endParaRPr sz="1400">
              <a:latin typeface="Trebuchet MS"/>
              <a:cs typeface="Trebuchet MS"/>
            </a:endParaRPr>
          </a:p>
          <a:p>
            <a:pPr marL="12700" marR="306070">
              <a:lnSpc>
                <a:spcPts val="1510"/>
              </a:lnSpc>
              <a:spcBef>
                <a:spcPts val="965"/>
              </a:spcBef>
              <a:buFont typeface="Trebuchet MS"/>
              <a:buAutoNum type="arabicPlain"/>
              <a:tabLst>
                <a:tab pos="173355" algn="l"/>
              </a:tabLst>
            </a:pPr>
            <a:r>
              <a:rPr sz="1400" b="0" i="1" spc="-15" dirty="0">
                <a:latin typeface="Verdana"/>
                <a:cs typeface="Verdana"/>
              </a:rPr>
              <a:t>этап</a:t>
            </a:r>
            <a:r>
              <a:rPr sz="1400" b="0" i="1" spc="-75" dirty="0">
                <a:latin typeface="Verdana"/>
                <a:cs typeface="Verdana"/>
              </a:rPr>
              <a:t> </a:t>
            </a:r>
            <a:r>
              <a:rPr sz="1400" b="0" i="1" spc="229" dirty="0">
                <a:latin typeface="Trebuchet MS"/>
                <a:cs typeface="Trebuchet MS"/>
              </a:rPr>
              <a:t>—</a:t>
            </a:r>
            <a:r>
              <a:rPr sz="1400" b="0" i="1" dirty="0">
                <a:latin typeface="Trebuchet MS"/>
                <a:cs typeface="Trebuchet MS"/>
              </a:rPr>
              <a:t> </a:t>
            </a:r>
            <a:r>
              <a:rPr sz="1400" b="0" i="1" spc="15" dirty="0">
                <a:latin typeface="Verdana"/>
                <a:cs typeface="Verdana"/>
              </a:rPr>
              <a:t>старт</a:t>
            </a:r>
            <a:r>
              <a:rPr sz="1400" b="0" i="1" spc="-70" dirty="0">
                <a:latin typeface="Verdana"/>
                <a:cs typeface="Verdana"/>
              </a:rPr>
              <a:t> </a:t>
            </a:r>
            <a:r>
              <a:rPr sz="1400" b="0" i="1" spc="-15" dirty="0">
                <a:latin typeface="Verdana"/>
                <a:cs typeface="Verdana"/>
              </a:rPr>
              <a:t>в</a:t>
            </a:r>
            <a:r>
              <a:rPr sz="1400" b="0" i="1" spc="-70" dirty="0">
                <a:latin typeface="Verdana"/>
                <a:cs typeface="Verdana"/>
              </a:rPr>
              <a:t> </a:t>
            </a:r>
            <a:r>
              <a:rPr sz="1400" b="0" i="1" spc="5" dirty="0">
                <a:latin typeface="Verdana"/>
                <a:cs typeface="Verdana"/>
              </a:rPr>
              <a:t>ноябре</a:t>
            </a:r>
            <a:r>
              <a:rPr sz="1400" b="0" i="1" spc="-75" dirty="0">
                <a:latin typeface="Verdana"/>
                <a:cs typeface="Verdana"/>
              </a:rPr>
              <a:t> </a:t>
            </a:r>
            <a:r>
              <a:rPr sz="1400" b="0" i="1" spc="135" dirty="0">
                <a:latin typeface="Trebuchet MS"/>
                <a:cs typeface="Trebuchet MS"/>
              </a:rPr>
              <a:t>2022</a:t>
            </a:r>
            <a:r>
              <a:rPr sz="1400" b="0" i="1" dirty="0">
                <a:latin typeface="Trebuchet MS"/>
                <a:cs typeface="Trebuchet MS"/>
              </a:rPr>
              <a:t> </a:t>
            </a:r>
            <a:r>
              <a:rPr sz="1400" b="0" i="1" spc="20" dirty="0">
                <a:latin typeface="Trebuchet MS"/>
                <a:cs typeface="Trebuchet MS"/>
              </a:rPr>
              <a:t>(</a:t>
            </a:r>
            <a:r>
              <a:rPr sz="1400" b="0" i="1" spc="20" dirty="0">
                <a:latin typeface="Verdana"/>
                <a:cs typeface="Verdana"/>
              </a:rPr>
              <a:t>после</a:t>
            </a:r>
            <a:r>
              <a:rPr sz="1400" b="0" i="1" spc="-75" dirty="0">
                <a:latin typeface="Verdana"/>
                <a:cs typeface="Verdana"/>
              </a:rPr>
              <a:t> </a:t>
            </a:r>
            <a:r>
              <a:rPr sz="1400" b="0" i="1" spc="-15" dirty="0">
                <a:latin typeface="Verdana"/>
                <a:cs typeface="Verdana"/>
              </a:rPr>
              <a:t>практических </a:t>
            </a:r>
            <a:r>
              <a:rPr sz="1400" b="0" i="1" spc="-475" dirty="0">
                <a:latin typeface="Verdana"/>
                <a:cs typeface="Verdana"/>
              </a:rPr>
              <a:t> </a:t>
            </a:r>
            <a:r>
              <a:rPr sz="1400" b="0" i="1" spc="-5" dirty="0">
                <a:latin typeface="Verdana"/>
                <a:cs typeface="Verdana"/>
              </a:rPr>
              <a:t>мероприятий</a:t>
            </a:r>
            <a:r>
              <a:rPr sz="1400" b="0" i="1" spc="-70" dirty="0">
                <a:latin typeface="Verdana"/>
                <a:cs typeface="Verdana"/>
              </a:rPr>
              <a:t> </a:t>
            </a:r>
            <a:r>
              <a:rPr sz="1400" b="0" i="1" spc="5" dirty="0">
                <a:latin typeface="Verdana"/>
                <a:cs typeface="Verdana"/>
              </a:rPr>
              <a:t>профессионального</a:t>
            </a:r>
            <a:r>
              <a:rPr sz="1400" b="0" i="1" spc="-75" dirty="0">
                <a:latin typeface="Verdana"/>
                <a:cs typeface="Verdana"/>
              </a:rPr>
              <a:t> </a:t>
            </a:r>
            <a:r>
              <a:rPr sz="1400" b="0" i="1" spc="15" dirty="0">
                <a:latin typeface="Verdana"/>
                <a:cs typeface="Verdana"/>
              </a:rPr>
              <a:t>выбора</a:t>
            </a:r>
            <a:r>
              <a:rPr sz="1400" b="0" i="1" spc="15" dirty="0">
                <a:latin typeface="Trebuchet MS"/>
                <a:cs typeface="Trebuchet MS"/>
              </a:rPr>
              <a:t>)</a:t>
            </a: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4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400">
              <a:latin typeface="Trebuchet MS"/>
              <a:cs typeface="Trebuchet MS"/>
            </a:endParaRPr>
          </a:p>
          <a:p>
            <a:pPr marL="241300" marR="5080" indent="-228600">
              <a:lnSpc>
                <a:spcPct val="90300"/>
              </a:lnSpc>
              <a:spcBef>
                <a:spcPts val="1160"/>
              </a:spcBef>
              <a:buFont typeface="Arial MT"/>
              <a:buChar char="•"/>
              <a:tabLst>
                <a:tab pos="240665" algn="l"/>
                <a:tab pos="241300" algn="l"/>
              </a:tabLst>
            </a:pPr>
            <a:r>
              <a:rPr spc="140" dirty="0"/>
              <a:t>Все </a:t>
            </a:r>
            <a:r>
              <a:rPr spc="105" dirty="0"/>
              <a:t>ребята </a:t>
            </a:r>
            <a:r>
              <a:rPr spc="80" dirty="0"/>
              <a:t>смогут </a:t>
            </a:r>
            <a:r>
              <a:rPr spc="85" dirty="0"/>
              <a:t>сравнить </a:t>
            </a:r>
            <a:r>
              <a:rPr spc="90" dirty="0"/>
              <a:t> </a:t>
            </a:r>
            <a:r>
              <a:rPr spc="85" dirty="0"/>
              <a:t>результаты</a:t>
            </a:r>
            <a:r>
              <a:rPr spc="-5" dirty="0"/>
              <a:t> </a:t>
            </a:r>
            <a:r>
              <a:rPr spc="75" dirty="0"/>
              <a:t>двух</a:t>
            </a:r>
            <a:r>
              <a:rPr spc="-10" dirty="0"/>
              <a:t> </a:t>
            </a:r>
            <a:r>
              <a:rPr spc="100" dirty="0"/>
              <a:t>этапов</a:t>
            </a:r>
            <a:r>
              <a:rPr spc="-5" dirty="0"/>
              <a:t> </a:t>
            </a:r>
            <a:r>
              <a:rPr spc="65" dirty="0"/>
              <a:t>и</a:t>
            </a:r>
            <a:r>
              <a:rPr dirty="0"/>
              <a:t> </a:t>
            </a:r>
            <a:r>
              <a:rPr spc="80" dirty="0"/>
              <a:t>получить </a:t>
            </a:r>
            <a:r>
              <a:rPr spc="-590" dirty="0"/>
              <a:t> </a:t>
            </a:r>
            <a:r>
              <a:rPr spc="70" dirty="0"/>
              <a:t>рекомендации, </a:t>
            </a:r>
            <a:r>
              <a:rPr spc="135" dirty="0"/>
              <a:t>которые </a:t>
            </a:r>
            <a:r>
              <a:rPr spc="90" dirty="0"/>
              <a:t>помогут </a:t>
            </a:r>
            <a:r>
              <a:rPr spc="65" dirty="0"/>
              <a:t>и </a:t>
            </a:r>
            <a:r>
              <a:rPr spc="-590" dirty="0"/>
              <a:t> </a:t>
            </a:r>
            <a:r>
              <a:rPr spc="80" dirty="0"/>
              <a:t>определить</a:t>
            </a:r>
            <a:r>
              <a:rPr spc="-10" dirty="0"/>
              <a:t> </a:t>
            </a:r>
            <a:r>
              <a:rPr spc="114" dirty="0"/>
              <a:t>свои</a:t>
            </a:r>
            <a:r>
              <a:rPr dirty="0"/>
              <a:t> </a:t>
            </a:r>
            <a:r>
              <a:rPr spc="20" dirty="0"/>
              <a:t>цели.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5655381" y="205084"/>
            <a:ext cx="6311900" cy="6078220"/>
            <a:chOff x="5655381" y="205084"/>
            <a:chExt cx="6311900" cy="607822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55381" y="429349"/>
              <a:ext cx="5663939" cy="565149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997253" y="828668"/>
              <a:ext cx="5441950" cy="5441950"/>
            </a:xfrm>
            <a:custGeom>
              <a:avLst/>
              <a:gdLst/>
              <a:ahLst/>
              <a:cxnLst/>
              <a:rect l="l" t="t" r="r" b="b"/>
              <a:pathLst>
                <a:path w="5441950" h="5441950">
                  <a:moveTo>
                    <a:pt x="2016893" y="5348548"/>
                  </a:moveTo>
                  <a:lnTo>
                    <a:pt x="1970286" y="5335624"/>
                  </a:lnTo>
                  <a:lnTo>
                    <a:pt x="1924094" y="5321943"/>
                  </a:lnTo>
                  <a:lnTo>
                    <a:pt x="1878320" y="5307514"/>
                  </a:lnTo>
                  <a:lnTo>
                    <a:pt x="1832971" y="5292345"/>
                  </a:lnTo>
                  <a:lnTo>
                    <a:pt x="1788050" y="5276446"/>
                  </a:lnTo>
                  <a:lnTo>
                    <a:pt x="1743564" y="5259825"/>
                  </a:lnTo>
                  <a:lnTo>
                    <a:pt x="1699516" y="5242489"/>
                  </a:lnTo>
                  <a:lnTo>
                    <a:pt x="1655912" y="5224448"/>
                  </a:lnTo>
                  <a:lnTo>
                    <a:pt x="1612757" y="5205711"/>
                  </a:lnTo>
                  <a:lnTo>
                    <a:pt x="1570055" y="5186285"/>
                  </a:lnTo>
                  <a:lnTo>
                    <a:pt x="1527812" y="5166179"/>
                  </a:lnTo>
                  <a:lnTo>
                    <a:pt x="1486033" y="5145402"/>
                  </a:lnTo>
                  <a:lnTo>
                    <a:pt x="1444721" y="5123963"/>
                  </a:lnTo>
                  <a:lnTo>
                    <a:pt x="1403883" y="5101869"/>
                  </a:lnTo>
                  <a:lnTo>
                    <a:pt x="1363523" y="5079129"/>
                  </a:lnTo>
                  <a:lnTo>
                    <a:pt x="1323647" y="5055753"/>
                  </a:lnTo>
                  <a:lnTo>
                    <a:pt x="1284258" y="5031748"/>
                  </a:lnTo>
                  <a:lnTo>
                    <a:pt x="1245362" y="5007123"/>
                  </a:lnTo>
                  <a:lnTo>
                    <a:pt x="1206965" y="4981886"/>
                  </a:lnTo>
                  <a:lnTo>
                    <a:pt x="1169070" y="4956046"/>
                  </a:lnTo>
                  <a:lnTo>
                    <a:pt x="1131683" y="4929612"/>
                  </a:lnTo>
                  <a:lnTo>
                    <a:pt x="1094808" y="4902592"/>
                  </a:lnTo>
                  <a:lnTo>
                    <a:pt x="1058451" y="4874995"/>
                  </a:lnTo>
                  <a:lnTo>
                    <a:pt x="1022617" y="4846828"/>
                  </a:lnTo>
                  <a:lnTo>
                    <a:pt x="987310" y="4818102"/>
                  </a:lnTo>
                  <a:lnTo>
                    <a:pt x="952536" y="4788823"/>
                  </a:lnTo>
                  <a:lnTo>
                    <a:pt x="918299" y="4759001"/>
                  </a:lnTo>
                  <a:lnTo>
                    <a:pt x="884604" y="4728644"/>
                  </a:lnTo>
                  <a:lnTo>
                    <a:pt x="851456" y="4697762"/>
                  </a:lnTo>
                  <a:lnTo>
                    <a:pt x="818860" y="4666361"/>
                  </a:lnTo>
                  <a:lnTo>
                    <a:pt x="786821" y="4634451"/>
                  </a:lnTo>
                  <a:lnTo>
                    <a:pt x="755344" y="4602041"/>
                  </a:lnTo>
                  <a:lnTo>
                    <a:pt x="724434" y="4569138"/>
                  </a:lnTo>
                  <a:lnTo>
                    <a:pt x="694096" y="4535752"/>
                  </a:lnTo>
                  <a:lnTo>
                    <a:pt x="664335" y="4501890"/>
                  </a:lnTo>
                  <a:lnTo>
                    <a:pt x="635155" y="4467563"/>
                  </a:lnTo>
                  <a:lnTo>
                    <a:pt x="606561" y="4432777"/>
                  </a:lnTo>
                  <a:lnTo>
                    <a:pt x="578559" y="4397541"/>
                  </a:lnTo>
                  <a:lnTo>
                    <a:pt x="551154" y="4361865"/>
                  </a:lnTo>
                  <a:lnTo>
                    <a:pt x="524350" y="4325756"/>
                  </a:lnTo>
                  <a:lnTo>
                    <a:pt x="498152" y="4289223"/>
                  </a:lnTo>
                  <a:lnTo>
                    <a:pt x="472565" y="4252275"/>
                  </a:lnTo>
                  <a:lnTo>
                    <a:pt x="447594" y="4214920"/>
                  </a:lnTo>
                  <a:lnTo>
                    <a:pt x="423244" y="4177167"/>
                  </a:lnTo>
                  <a:lnTo>
                    <a:pt x="399520" y="4139024"/>
                  </a:lnTo>
                  <a:lnTo>
                    <a:pt x="376427" y="4100500"/>
                  </a:lnTo>
                  <a:lnTo>
                    <a:pt x="353970" y="4061602"/>
                  </a:lnTo>
                  <a:lnTo>
                    <a:pt x="332153" y="4022341"/>
                  </a:lnTo>
                  <a:lnTo>
                    <a:pt x="310982" y="3982724"/>
                  </a:lnTo>
                  <a:lnTo>
                    <a:pt x="290462" y="3942760"/>
                  </a:lnTo>
                  <a:lnTo>
                    <a:pt x="270597" y="3902457"/>
                  </a:lnTo>
                  <a:lnTo>
                    <a:pt x="251392" y="3861824"/>
                  </a:lnTo>
                  <a:lnTo>
                    <a:pt x="232853" y="3820870"/>
                  </a:lnTo>
                  <a:lnTo>
                    <a:pt x="214984" y="3779602"/>
                  </a:lnTo>
                  <a:lnTo>
                    <a:pt x="197790" y="3738030"/>
                  </a:lnTo>
                  <a:lnTo>
                    <a:pt x="181276" y="3696162"/>
                  </a:lnTo>
                  <a:lnTo>
                    <a:pt x="165448" y="3654006"/>
                  </a:lnTo>
                  <a:lnTo>
                    <a:pt x="150309" y="3611572"/>
                  </a:lnTo>
                  <a:lnTo>
                    <a:pt x="135865" y="3568867"/>
                  </a:lnTo>
                  <a:lnTo>
                    <a:pt x="122121" y="3525900"/>
                  </a:lnTo>
                  <a:lnTo>
                    <a:pt x="109081" y="3482680"/>
                  </a:lnTo>
                  <a:lnTo>
                    <a:pt x="96751" y="3439215"/>
                  </a:lnTo>
                  <a:lnTo>
                    <a:pt x="85136" y="3395514"/>
                  </a:lnTo>
                  <a:lnTo>
                    <a:pt x="74240" y="3351584"/>
                  </a:lnTo>
                  <a:lnTo>
                    <a:pt x="64069" y="3307436"/>
                  </a:lnTo>
                  <a:lnTo>
                    <a:pt x="54626" y="3263077"/>
                  </a:lnTo>
                  <a:lnTo>
                    <a:pt x="45918" y="3218516"/>
                  </a:lnTo>
                  <a:lnTo>
                    <a:pt x="37950" y="3173761"/>
                  </a:lnTo>
                  <a:lnTo>
                    <a:pt x="30725" y="3128821"/>
                  </a:lnTo>
                  <a:lnTo>
                    <a:pt x="24249" y="3083704"/>
                  </a:lnTo>
                  <a:lnTo>
                    <a:pt x="18528" y="3038420"/>
                  </a:lnTo>
                  <a:lnTo>
                    <a:pt x="13565" y="2992975"/>
                  </a:lnTo>
                  <a:lnTo>
                    <a:pt x="9366" y="2947380"/>
                  </a:lnTo>
                  <a:lnTo>
                    <a:pt x="5935" y="2901642"/>
                  </a:lnTo>
                  <a:lnTo>
                    <a:pt x="3279" y="2855771"/>
                  </a:lnTo>
                  <a:lnTo>
                    <a:pt x="1401" y="2809774"/>
                  </a:lnTo>
                  <a:lnTo>
                    <a:pt x="306" y="2763659"/>
                  </a:lnTo>
                  <a:lnTo>
                    <a:pt x="0" y="2717437"/>
                  </a:lnTo>
                  <a:lnTo>
                    <a:pt x="487" y="2671115"/>
                  </a:lnTo>
                  <a:lnTo>
                    <a:pt x="1772" y="2624701"/>
                  </a:lnTo>
                  <a:lnTo>
                    <a:pt x="3860" y="2578205"/>
                  </a:lnTo>
                  <a:lnTo>
                    <a:pt x="6757" y="2531634"/>
                  </a:lnTo>
                  <a:lnTo>
                    <a:pt x="10466" y="2484997"/>
                  </a:lnTo>
                  <a:lnTo>
                    <a:pt x="14994" y="2438304"/>
                  </a:lnTo>
                  <a:lnTo>
                    <a:pt x="20344" y="2391561"/>
                  </a:lnTo>
                  <a:lnTo>
                    <a:pt x="26522" y="2344779"/>
                  </a:lnTo>
                  <a:lnTo>
                    <a:pt x="33533" y="2297965"/>
                  </a:lnTo>
                  <a:lnTo>
                    <a:pt x="41382" y="2251127"/>
                  </a:lnTo>
                  <a:lnTo>
                    <a:pt x="50073" y="2204276"/>
                  </a:lnTo>
                  <a:lnTo>
                    <a:pt x="59611" y="2157418"/>
                  </a:lnTo>
                  <a:lnTo>
                    <a:pt x="70002" y="2110562"/>
                  </a:lnTo>
                  <a:lnTo>
                    <a:pt x="81251" y="2063718"/>
                  </a:lnTo>
                  <a:lnTo>
                    <a:pt x="93361" y="2016893"/>
                  </a:lnTo>
                  <a:lnTo>
                    <a:pt x="106285" y="1970286"/>
                  </a:lnTo>
                  <a:lnTo>
                    <a:pt x="119966" y="1924094"/>
                  </a:lnTo>
                  <a:lnTo>
                    <a:pt x="134395" y="1878320"/>
                  </a:lnTo>
                  <a:lnTo>
                    <a:pt x="149564" y="1832971"/>
                  </a:lnTo>
                  <a:lnTo>
                    <a:pt x="165463" y="1788050"/>
                  </a:lnTo>
                  <a:lnTo>
                    <a:pt x="182084" y="1743564"/>
                  </a:lnTo>
                  <a:lnTo>
                    <a:pt x="199420" y="1699516"/>
                  </a:lnTo>
                  <a:lnTo>
                    <a:pt x="217461" y="1655912"/>
                  </a:lnTo>
                  <a:lnTo>
                    <a:pt x="236198" y="1612757"/>
                  </a:lnTo>
                  <a:lnTo>
                    <a:pt x="255624" y="1570055"/>
                  </a:lnTo>
                  <a:lnTo>
                    <a:pt x="275730" y="1527812"/>
                  </a:lnTo>
                  <a:lnTo>
                    <a:pt x="296507" y="1486033"/>
                  </a:lnTo>
                  <a:lnTo>
                    <a:pt x="317946" y="1444721"/>
                  </a:lnTo>
                  <a:lnTo>
                    <a:pt x="340040" y="1403883"/>
                  </a:lnTo>
                  <a:lnTo>
                    <a:pt x="362780" y="1363523"/>
                  </a:lnTo>
                  <a:lnTo>
                    <a:pt x="386156" y="1323647"/>
                  </a:lnTo>
                  <a:lnTo>
                    <a:pt x="410161" y="1284258"/>
                  </a:lnTo>
                  <a:lnTo>
                    <a:pt x="434786" y="1245362"/>
                  </a:lnTo>
                  <a:lnTo>
                    <a:pt x="460023" y="1206965"/>
                  </a:lnTo>
                  <a:lnTo>
                    <a:pt x="485863" y="1169070"/>
                  </a:lnTo>
                  <a:lnTo>
                    <a:pt x="512297" y="1131683"/>
                  </a:lnTo>
                  <a:lnTo>
                    <a:pt x="539317" y="1094808"/>
                  </a:lnTo>
                  <a:lnTo>
                    <a:pt x="566914" y="1058451"/>
                  </a:lnTo>
                  <a:lnTo>
                    <a:pt x="595081" y="1022617"/>
                  </a:lnTo>
                  <a:lnTo>
                    <a:pt x="623807" y="987310"/>
                  </a:lnTo>
                  <a:lnTo>
                    <a:pt x="653086" y="952536"/>
                  </a:lnTo>
                  <a:lnTo>
                    <a:pt x="682908" y="918299"/>
                  </a:lnTo>
                  <a:lnTo>
                    <a:pt x="713265" y="884604"/>
                  </a:lnTo>
                  <a:lnTo>
                    <a:pt x="744147" y="851456"/>
                  </a:lnTo>
                  <a:lnTo>
                    <a:pt x="775548" y="818860"/>
                  </a:lnTo>
                  <a:lnTo>
                    <a:pt x="807458" y="786821"/>
                  </a:lnTo>
                  <a:lnTo>
                    <a:pt x="839868" y="755344"/>
                  </a:lnTo>
                  <a:lnTo>
                    <a:pt x="872771" y="724434"/>
                  </a:lnTo>
                  <a:lnTo>
                    <a:pt x="906157" y="694096"/>
                  </a:lnTo>
                  <a:lnTo>
                    <a:pt x="940019" y="664335"/>
                  </a:lnTo>
                  <a:lnTo>
                    <a:pt x="974346" y="635155"/>
                  </a:lnTo>
                  <a:lnTo>
                    <a:pt x="1009132" y="606561"/>
                  </a:lnTo>
                  <a:lnTo>
                    <a:pt x="1044368" y="578559"/>
                  </a:lnTo>
                  <a:lnTo>
                    <a:pt x="1080044" y="551154"/>
                  </a:lnTo>
                  <a:lnTo>
                    <a:pt x="1116153" y="524350"/>
                  </a:lnTo>
                  <a:lnTo>
                    <a:pt x="1152686" y="498152"/>
                  </a:lnTo>
                  <a:lnTo>
                    <a:pt x="1189634" y="472565"/>
                  </a:lnTo>
                  <a:lnTo>
                    <a:pt x="1226989" y="447594"/>
                  </a:lnTo>
                  <a:lnTo>
                    <a:pt x="1264742" y="423244"/>
                  </a:lnTo>
                  <a:lnTo>
                    <a:pt x="1302885" y="399520"/>
                  </a:lnTo>
                  <a:lnTo>
                    <a:pt x="1341409" y="376427"/>
                  </a:lnTo>
                  <a:lnTo>
                    <a:pt x="1380307" y="353970"/>
                  </a:lnTo>
                  <a:lnTo>
                    <a:pt x="1419568" y="332153"/>
                  </a:lnTo>
                  <a:lnTo>
                    <a:pt x="1459185" y="310982"/>
                  </a:lnTo>
                  <a:lnTo>
                    <a:pt x="1499149" y="290462"/>
                  </a:lnTo>
                  <a:lnTo>
                    <a:pt x="1539452" y="270597"/>
                  </a:lnTo>
                  <a:lnTo>
                    <a:pt x="1580085" y="251392"/>
                  </a:lnTo>
                  <a:lnTo>
                    <a:pt x="1621039" y="232853"/>
                  </a:lnTo>
                  <a:lnTo>
                    <a:pt x="1662307" y="214984"/>
                  </a:lnTo>
                  <a:lnTo>
                    <a:pt x="1703879" y="197790"/>
                  </a:lnTo>
                  <a:lnTo>
                    <a:pt x="1745747" y="181276"/>
                  </a:lnTo>
                  <a:lnTo>
                    <a:pt x="1787903" y="165448"/>
                  </a:lnTo>
                  <a:lnTo>
                    <a:pt x="1830337" y="150309"/>
                  </a:lnTo>
                  <a:lnTo>
                    <a:pt x="1873042" y="135865"/>
                  </a:lnTo>
                  <a:lnTo>
                    <a:pt x="1916009" y="122121"/>
                  </a:lnTo>
                  <a:lnTo>
                    <a:pt x="1959229" y="109081"/>
                  </a:lnTo>
                  <a:lnTo>
                    <a:pt x="2002694" y="96751"/>
                  </a:lnTo>
                  <a:lnTo>
                    <a:pt x="2046395" y="85136"/>
                  </a:lnTo>
                  <a:lnTo>
                    <a:pt x="2090325" y="74240"/>
                  </a:lnTo>
                  <a:lnTo>
                    <a:pt x="2134473" y="64069"/>
                  </a:lnTo>
                  <a:lnTo>
                    <a:pt x="2178832" y="54626"/>
                  </a:lnTo>
                  <a:lnTo>
                    <a:pt x="2223393" y="45918"/>
                  </a:lnTo>
                  <a:lnTo>
                    <a:pt x="2268148" y="37950"/>
                  </a:lnTo>
                  <a:lnTo>
                    <a:pt x="2313088" y="30725"/>
                  </a:lnTo>
                  <a:lnTo>
                    <a:pt x="2358205" y="24249"/>
                  </a:lnTo>
                  <a:lnTo>
                    <a:pt x="2403489" y="18528"/>
                  </a:lnTo>
                  <a:lnTo>
                    <a:pt x="2448934" y="13565"/>
                  </a:lnTo>
                  <a:lnTo>
                    <a:pt x="2494529" y="9366"/>
                  </a:lnTo>
                  <a:lnTo>
                    <a:pt x="2540267" y="5935"/>
                  </a:lnTo>
                  <a:lnTo>
                    <a:pt x="2586138" y="3279"/>
                  </a:lnTo>
                  <a:lnTo>
                    <a:pt x="2632135" y="1401"/>
                  </a:lnTo>
                  <a:lnTo>
                    <a:pt x="2678250" y="306"/>
                  </a:lnTo>
                  <a:lnTo>
                    <a:pt x="2724472" y="0"/>
                  </a:lnTo>
                  <a:lnTo>
                    <a:pt x="2770794" y="487"/>
                  </a:lnTo>
                  <a:lnTo>
                    <a:pt x="2817208" y="1772"/>
                  </a:lnTo>
                  <a:lnTo>
                    <a:pt x="2863704" y="3860"/>
                  </a:lnTo>
                  <a:lnTo>
                    <a:pt x="2910275" y="6757"/>
                  </a:lnTo>
                  <a:lnTo>
                    <a:pt x="2956912" y="10466"/>
                  </a:lnTo>
                  <a:lnTo>
                    <a:pt x="3003605" y="14994"/>
                  </a:lnTo>
                  <a:lnTo>
                    <a:pt x="3050348" y="20344"/>
                  </a:lnTo>
                  <a:lnTo>
                    <a:pt x="3097130" y="26522"/>
                  </a:lnTo>
                  <a:lnTo>
                    <a:pt x="3143944" y="33533"/>
                  </a:lnTo>
                  <a:lnTo>
                    <a:pt x="3190782" y="41382"/>
                  </a:lnTo>
                  <a:lnTo>
                    <a:pt x="3237633" y="50073"/>
                  </a:lnTo>
                  <a:lnTo>
                    <a:pt x="3284491" y="59611"/>
                  </a:lnTo>
                  <a:lnTo>
                    <a:pt x="3331347" y="70002"/>
                  </a:lnTo>
                  <a:lnTo>
                    <a:pt x="3378191" y="81251"/>
                  </a:lnTo>
                  <a:lnTo>
                    <a:pt x="3425016" y="93361"/>
                  </a:lnTo>
                  <a:lnTo>
                    <a:pt x="3471623" y="106285"/>
                  </a:lnTo>
                  <a:lnTo>
                    <a:pt x="3517815" y="119966"/>
                  </a:lnTo>
                  <a:lnTo>
                    <a:pt x="3563589" y="134395"/>
                  </a:lnTo>
                  <a:lnTo>
                    <a:pt x="3608938" y="149564"/>
                  </a:lnTo>
                  <a:lnTo>
                    <a:pt x="3653859" y="165463"/>
                  </a:lnTo>
                  <a:lnTo>
                    <a:pt x="3698345" y="182084"/>
                  </a:lnTo>
                  <a:lnTo>
                    <a:pt x="3742393" y="199420"/>
                  </a:lnTo>
                  <a:lnTo>
                    <a:pt x="3785997" y="217461"/>
                  </a:lnTo>
                  <a:lnTo>
                    <a:pt x="3829152" y="236198"/>
                  </a:lnTo>
                  <a:lnTo>
                    <a:pt x="3871854" y="255624"/>
                  </a:lnTo>
                  <a:lnTo>
                    <a:pt x="3914097" y="275730"/>
                  </a:lnTo>
                  <a:lnTo>
                    <a:pt x="3955876" y="296507"/>
                  </a:lnTo>
                  <a:lnTo>
                    <a:pt x="3997188" y="317946"/>
                  </a:lnTo>
                  <a:lnTo>
                    <a:pt x="4038026" y="340040"/>
                  </a:lnTo>
                  <a:lnTo>
                    <a:pt x="4078386" y="362780"/>
                  </a:lnTo>
                  <a:lnTo>
                    <a:pt x="4118262" y="386156"/>
                  </a:lnTo>
                  <a:lnTo>
                    <a:pt x="4157651" y="410161"/>
                  </a:lnTo>
                  <a:lnTo>
                    <a:pt x="4196547" y="434786"/>
                  </a:lnTo>
                  <a:lnTo>
                    <a:pt x="4234944" y="460023"/>
                  </a:lnTo>
                  <a:lnTo>
                    <a:pt x="4272839" y="485863"/>
                  </a:lnTo>
                  <a:lnTo>
                    <a:pt x="4310226" y="512297"/>
                  </a:lnTo>
                  <a:lnTo>
                    <a:pt x="4347101" y="539317"/>
                  </a:lnTo>
                  <a:lnTo>
                    <a:pt x="4383458" y="566914"/>
                  </a:lnTo>
                  <a:lnTo>
                    <a:pt x="4419292" y="595081"/>
                  </a:lnTo>
                  <a:lnTo>
                    <a:pt x="4454599" y="623807"/>
                  </a:lnTo>
                  <a:lnTo>
                    <a:pt x="4489373" y="653086"/>
                  </a:lnTo>
                  <a:lnTo>
                    <a:pt x="4523610" y="682908"/>
                  </a:lnTo>
                  <a:lnTo>
                    <a:pt x="4557305" y="713265"/>
                  </a:lnTo>
                  <a:lnTo>
                    <a:pt x="4590453" y="744147"/>
                  </a:lnTo>
                  <a:lnTo>
                    <a:pt x="4623049" y="775548"/>
                  </a:lnTo>
                  <a:lnTo>
                    <a:pt x="4655088" y="807458"/>
                  </a:lnTo>
                  <a:lnTo>
                    <a:pt x="4686565" y="839868"/>
                  </a:lnTo>
                  <a:lnTo>
                    <a:pt x="4717475" y="872771"/>
                  </a:lnTo>
                  <a:lnTo>
                    <a:pt x="4747813" y="906157"/>
                  </a:lnTo>
                  <a:lnTo>
                    <a:pt x="4777574" y="940019"/>
                  </a:lnTo>
                  <a:lnTo>
                    <a:pt x="4806754" y="974346"/>
                  </a:lnTo>
                  <a:lnTo>
                    <a:pt x="4835348" y="1009132"/>
                  </a:lnTo>
                  <a:lnTo>
                    <a:pt x="4863350" y="1044368"/>
                  </a:lnTo>
                  <a:lnTo>
                    <a:pt x="4890755" y="1080044"/>
                  </a:lnTo>
                  <a:lnTo>
                    <a:pt x="4917559" y="1116153"/>
                  </a:lnTo>
                  <a:lnTo>
                    <a:pt x="4943758" y="1152686"/>
                  </a:lnTo>
                  <a:lnTo>
                    <a:pt x="4969344" y="1189634"/>
                  </a:lnTo>
                  <a:lnTo>
                    <a:pt x="4994315" y="1226989"/>
                  </a:lnTo>
                  <a:lnTo>
                    <a:pt x="5018665" y="1264742"/>
                  </a:lnTo>
                  <a:lnTo>
                    <a:pt x="5042389" y="1302885"/>
                  </a:lnTo>
                  <a:lnTo>
                    <a:pt x="5065482" y="1341409"/>
                  </a:lnTo>
                  <a:lnTo>
                    <a:pt x="5087939" y="1380307"/>
                  </a:lnTo>
                  <a:lnTo>
                    <a:pt x="5109756" y="1419568"/>
                  </a:lnTo>
                  <a:lnTo>
                    <a:pt x="5130927" y="1459185"/>
                  </a:lnTo>
                  <a:lnTo>
                    <a:pt x="5151447" y="1499149"/>
                  </a:lnTo>
                  <a:lnTo>
                    <a:pt x="5171312" y="1539452"/>
                  </a:lnTo>
                  <a:lnTo>
                    <a:pt x="5190517" y="1580085"/>
                  </a:lnTo>
                  <a:lnTo>
                    <a:pt x="5209056" y="1621039"/>
                  </a:lnTo>
                  <a:lnTo>
                    <a:pt x="5226925" y="1662307"/>
                  </a:lnTo>
                  <a:lnTo>
                    <a:pt x="5244119" y="1703879"/>
                  </a:lnTo>
                  <a:lnTo>
                    <a:pt x="5260633" y="1745747"/>
                  </a:lnTo>
                  <a:lnTo>
                    <a:pt x="5276461" y="1787903"/>
                  </a:lnTo>
                  <a:lnTo>
                    <a:pt x="5291600" y="1830337"/>
                  </a:lnTo>
                  <a:lnTo>
                    <a:pt x="5306044" y="1873042"/>
                  </a:lnTo>
                  <a:lnTo>
                    <a:pt x="5319788" y="1916009"/>
                  </a:lnTo>
                  <a:lnTo>
                    <a:pt x="5332828" y="1959229"/>
                  </a:lnTo>
                  <a:lnTo>
                    <a:pt x="5345158" y="2002694"/>
                  </a:lnTo>
                  <a:lnTo>
                    <a:pt x="5356773" y="2046395"/>
                  </a:lnTo>
                  <a:lnTo>
                    <a:pt x="5367669" y="2090325"/>
                  </a:lnTo>
                  <a:lnTo>
                    <a:pt x="5377840" y="2134473"/>
                  </a:lnTo>
                  <a:lnTo>
                    <a:pt x="5387283" y="2178832"/>
                  </a:lnTo>
                  <a:lnTo>
                    <a:pt x="5395991" y="2223393"/>
                  </a:lnTo>
                  <a:lnTo>
                    <a:pt x="5403959" y="2268148"/>
                  </a:lnTo>
                  <a:lnTo>
                    <a:pt x="5411184" y="2313088"/>
                  </a:lnTo>
                  <a:lnTo>
                    <a:pt x="5417660" y="2358205"/>
                  </a:lnTo>
                  <a:lnTo>
                    <a:pt x="5423381" y="2403489"/>
                  </a:lnTo>
                  <a:lnTo>
                    <a:pt x="5428344" y="2448934"/>
                  </a:lnTo>
                  <a:lnTo>
                    <a:pt x="5432543" y="2494529"/>
                  </a:lnTo>
                  <a:lnTo>
                    <a:pt x="5435974" y="2540267"/>
                  </a:lnTo>
                  <a:lnTo>
                    <a:pt x="5438630" y="2586138"/>
                  </a:lnTo>
                  <a:lnTo>
                    <a:pt x="5440509" y="2632135"/>
                  </a:lnTo>
                  <a:lnTo>
                    <a:pt x="5441603" y="2678250"/>
                  </a:lnTo>
                  <a:lnTo>
                    <a:pt x="5441910" y="2724472"/>
                  </a:lnTo>
                  <a:lnTo>
                    <a:pt x="5441423" y="2770794"/>
                  </a:lnTo>
                  <a:lnTo>
                    <a:pt x="5440137" y="2817208"/>
                  </a:lnTo>
                  <a:lnTo>
                    <a:pt x="5438049" y="2863704"/>
                  </a:lnTo>
                  <a:lnTo>
                    <a:pt x="5435152" y="2910275"/>
                  </a:lnTo>
                  <a:lnTo>
                    <a:pt x="5431443" y="2956912"/>
                  </a:lnTo>
                  <a:lnTo>
                    <a:pt x="5426915" y="3003605"/>
                  </a:lnTo>
                  <a:lnTo>
                    <a:pt x="5421565" y="3050348"/>
                  </a:lnTo>
                  <a:lnTo>
                    <a:pt x="5415387" y="3097130"/>
                  </a:lnTo>
                  <a:lnTo>
                    <a:pt x="5408376" y="3143944"/>
                  </a:lnTo>
                  <a:lnTo>
                    <a:pt x="5400527" y="3190782"/>
                  </a:lnTo>
                  <a:lnTo>
                    <a:pt x="5391836" y="3237633"/>
                  </a:lnTo>
                  <a:lnTo>
                    <a:pt x="5382298" y="3284491"/>
                  </a:lnTo>
                  <a:lnTo>
                    <a:pt x="5371907" y="3331347"/>
                  </a:lnTo>
                  <a:lnTo>
                    <a:pt x="5360659" y="3378191"/>
                  </a:lnTo>
                  <a:lnTo>
                    <a:pt x="5348548" y="3425016"/>
                  </a:lnTo>
                  <a:lnTo>
                    <a:pt x="5335624" y="3471623"/>
                  </a:lnTo>
                  <a:lnTo>
                    <a:pt x="5321943" y="3517815"/>
                  </a:lnTo>
                  <a:lnTo>
                    <a:pt x="5307514" y="3563589"/>
                  </a:lnTo>
                  <a:lnTo>
                    <a:pt x="5292345" y="3608938"/>
                  </a:lnTo>
                  <a:lnTo>
                    <a:pt x="5276446" y="3653859"/>
                  </a:lnTo>
                  <a:lnTo>
                    <a:pt x="5259825" y="3698345"/>
                  </a:lnTo>
                  <a:lnTo>
                    <a:pt x="5242489" y="3742393"/>
                  </a:lnTo>
                  <a:lnTo>
                    <a:pt x="5224448" y="3785997"/>
                  </a:lnTo>
                  <a:lnTo>
                    <a:pt x="5205711" y="3829152"/>
                  </a:lnTo>
                  <a:lnTo>
                    <a:pt x="5186285" y="3871854"/>
                  </a:lnTo>
                  <a:lnTo>
                    <a:pt x="5166179" y="3914097"/>
                  </a:lnTo>
                  <a:lnTo>
                    <a:pt x="5145402" y="3955876"/>
                  </a:lnTo>
                  <a:lnTo>
                    <a:pt x="5123963" y="3997188"/>
                  </a:lnTo>
                  <a:lnTo>
                    <a:pt x="5101869" y="4038026"/>
                  </a:lnTo>
                  <a:lnTo>
                    <a:pt x="5079129" y="4078386"/>
                  </a:lnTo>
                  <a:lnTo>
                    <a:pt x="5055753" y="4118262"/>
                  </a:lnTo>
                  <a:lnTo>
                    <a:pt x="5031748" y="4157651"/>
                  </a:lnTo>
                  <a:lnTo>
                    <a:pt x="5007123" y="4196547"/>
                  </a:lnTo>
                  <a:lnTo>
                    <a:pt x="4981886" y="4234944"/>
                  </a:lnTo>
                  <a:lnTo>
                    <a:pt x="4956046" y="4272839"/>
                  </a:lnTo>
                  <a:lnTo>
                    <a:pt x="4929612" y="4310226"/>
                  </a:lnTo>
                  <a:lnTo>
                    <a:pt x="4902592" y="4347101"/>
                  </a:lnTo>
                  <a:lnTo>
                    <a:pt x="4874995" y="4383458"/>
                  </a:lnTo>
                  <a:lnTo>
                    <a:pt x="4846828" y="4419292"/>
                  </a:lnTo>
                  <a:lnTo>
                    <a:pt x="4818102" y="4454599"/>
                  </a:lnTo>
                  <a:lnTo>
                    <a:pt x="4788823" y="4489373"/>
                  </a:lnTo>
                  <a:lnTo>
                    <a:pt x="4759001" y="4523610"/>
                  </a:lnTo>
                  <a:lnTo>
                    <a:pt x="4728644" y="4557305"/>
                  </a:lnTo>
                  <a:lnTo>
                    <a:pt x="4697762" y="4590453"/>
                  </a:lnTo>
                  <a:lnTo>
                    <a:pt x="4666361" y="4623049"/>
                  </a:lnTo>
                  <a:lnTo>
                    <a:pt x="4634451" y="4655088"/>
                  </a:lnTo>
                  <a:lnTo>
                    <a:pt x="4602041" y="4686565"/>
                  </a:lnTo>
                  <a:lnTo>
                    <a:pt x="4569138" y="4717475"/>
                  </a:lnTo>
                  <a:lnTo>
                    <a:pt x="4535752" y="4747813"/>
                  </a:lnTo>
                  <a:lnTo>
                    <a:pt x="4501890" y="4777574"/>
                  </a:lnTo>
                  <a:lnTo>
                    <a:pt x="4467563" y="4806754"/>
                  </a:lnTo>
                  <a:lnTo>
                    <a:pt x="4432777" y="4835348"/>
                  </a:lnTo>
                  <a:lnTo>
                    <a:pt x="4397541" y="4863350"/>
                  </a:lnTo>
                  <a:lnTo>
                    <a:pt x="4361865" y="4890755"/>
                  </a:lnTo>
                  <a:lnTo>
                    <a:pt x="4325756" y="4917559"/>
                  </a:lnTo>
                  <a:lnTo>
                    <a:pt x="4289223" y="4943758"/>
                  </a:lnTo>
                  <a:lnTo>
                    <a:pt x="4252275" y="4969344"/>
                  </a:lnTo>
                  <a:lnTo>
                    <a:pt x="4214920" y="4994315"/>
                  </a:lnTo>
                  <a:lnTo>
                    <a:pt x="4177167" y="5018665"/>
                  </a:lnTo>
                  <a:lnTo>
                    <a:pt x="4139024" y="5042389"/>
                  </a:lnTo>
                  <a:lnTo>
                    <a:pt x="4100500" y="5065482"/>
                  </a:lnTo>
                  <a:lnTo>
                    <a:pt x="4061602" y="5087939"/>
                  </a:lnTo>
                  <a:lnTo>
                    <a:pt x="4022341" y="5109756"/>
                  </a:lnTo>
                  <a:lnTo>
                    <a:pt x="3982724" y="5130927"/>
                  </a:lnTo>
                  <a:lnTo>
                    <a:pt x="3942760" y="5151447"/>
                  </a:lnTo>
                  <a:lnTo>
                    <a:pt x="3902457" y="5171312"/>
                  </a:lnTo>
                  <a:lnTo>
                    <a:pt x="3861824" y="5190517"/>
                  </a:lnTo>
                  <a:lnTo>
                    <a:pt x="3820870" y="5209056"/>
                  </a:lnTo>
                  <a:lnTo>
                    <a:pt x="3779602" y="5226925"/>
                  </a:lnTo>
                  <a:lnTo>
                    <a:pt x="3738030" y="5244119"/>
                  </a:lnTo>
                  <a:lnTo>
                    <a:pt x="3696162" y="5260633"/>
                  </a:lnTo>
                  <a:lnTo>
                    <a:pt x="3654006" y="5276461"/>
                  </a:lnTo>
                  <a:lnTo>
                    <a:pt x="3611572" y="5291600"/>
                  </a:lnTo>
                  <a:lnTo>
                    <a:pt x="3568867" y="5306044"/>
                  </a:lnTo>
                  <a:lnTo>
                    <a:pt x="3525900" y="5319788"/>
                  </a:lnTo>
                  <a:lnTo>
                    <a:pt x="3482680" y="5332828"/>
                  </a:lnTo>
                  <a:lnTo>
                    <a:pt x="3439215" y="5345158"/>
                  </a:lnTo>
                  <a:lnTo>
                    <a:pt x="3395514" y="5356773"/>
                  </a:lnTo>
                  <a:lnTo>
                    <a:pt x="3351584" y="5367669"/>
                  </a:lnTo>
                  <a:lnTo>
                    <a:pt x="3307436" y="5377840"/>
                  </a:lnTo>
                  <a:lnTo>
                    <a:pt x="3263077" y="5387283"/>
                  </a:lnTo>
                  <a:lnTo>
                    <a:pt x="3218516" y="5395991"/>
                  </a:lnTo>
                  <a:lnTo>
                    <a:pt x="3173761" y="5403959"/>
                  </a:lnTo>
                  <a:lnTo>
                    <a:pt x="3128821" y="5411184"/>
                  </a:lnTo>
                  <a:lnTo>
                    <a:pt x="3083704" y="5417660"/>
                  </a:lnTo>
                  <a:lnTo>
                    <a:pt x="3038420" y="5423381"/>
                  </a:lnTo>
                  <a:lnTo>
                    <a:pt x="2992975" y="5428344"/>
                  </a:lnTo>
                  <a:lnTo>
                    <a:pt x="2947380" y="5432543"/>
                  </a:lnTo>
                  <a:lnTo>
                    <a:pt x="2901642" y="5435974"/>
                  </a:lnTo>
                  <a:lnTo>
                    <a:pt x="2855771" y="5438630"/>
                  </a:lnTo>
                  <a:lnTo>
                    <a:pt x="2809774" y="5440509"/>
                  </a:lnTo>
                  <a:lnTo>
                    <a:pt x="2763659" y="5441603"/>
                  </a:lnTo>
                  <a:lnTo>
                    <a:pt x="2717437" y="5441910"/>
                  </a:lnTo>
                  <a:lnTo>
                    <a:pt x="2671115" y="5441423"/>
                  </a:lnTo>
                  <a:lnTo>
                    <a:pt x="2624701" y="5440137"/>
                  </a:lnTo>
                  <a:lnTo>
                    <a:pt x="2578205" y="5438049"/>
                  </a:lnTo>
                  <a:lnTo>
                    <a:pt x="2531634" y="5435152"/>
                  </a:lnTo>
                  <a:lnTo>
                    <a:pt x="2484997" y="5431443"/>
                  </a:lnTo>
                  <a:lnTo>
                    <a:pt x="2438304" y="5426915"/>
                  </a:lnTo>
                  <a:lnTo>
                    <a:pt x="2391561" y="5421565"/>
                  </a:lnTo>
                  <a:lnTo>
                    <a:pt x="2344779" y="5415387"/>
                  </a:lnTo>
                  <a:lnTo>
                    <a:pt x="2297965" y="5408376"/>
                  </a:lnTo>
                  <a:lnTo>
                    <a:pt x="2251127" y="5400527"/>
                  </a:lnTo>
                  <a:lnTo>
                    <a:pt x="2204276" y="5391836"/>
                  </a:lnTo>
                  <a:lnTo>
                    <a:pt x="2157418" y="5382298"/>
                  </a:lnTo>
                  <a:lnTo>
                    <a:pt x="2110562" y="5371907"/>
                  </a:lnTo>
                  <a:lnTo>
                    <a:pt x="2063718" y="5360659"/>
                  </a:lnTo>
                  <a:lnTo>
                    <a:pt x="2016893" y="5348548"/>
                  </a:lnTo>
                  <a:close/>
                </a:path>
              </a:pathLst>
            </a:custGeom>
            <a:ln w="253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67589" y="1063766"/>
              <a:ext cx="4882259" cy="48768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58941" y="404022"/>
              <a:ext cx="333201" cy="12297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446356" y="205084"/>
              <a:ext cx="319405" cy="521334"/>
            </a:xfrm>
            <a:custGeom>
              <a:avLst/>
              <a:gdLst/>
              <a:ahLst/>
              <a:cxnLst/>
              <a:rect l="l" t="t" r="r" b="b"/>
              <a:pathLst>
                <a:path w="319404" h="521334">
                  <a:moveTo>
                    <a:pt x="260431" y="0"/>
                  </a:moveTo>
                  <a:lnTo>
                    <a:pt x="213617" y="4194"/>
                  </a:lnTo>
                  <a:lnTo>
                    <a:pt x="169558" y="16292"/>
                  </a:lnTo>
                  <a:lnTo>
                    <a:pt x="128987" y="35554"/>
                  </a:lnTo>
                  <a:lnTo>
                    <a:pt x="92638" y="61248"/>
                  </a:lnTo>
                  <a:lnTo>
                    <a:pt x="61250" y="92636"/>
                  </a:lnTo>
                  <a:lnTo>
                    <a:pt x="35556" y="128983"/>
                  </a:lnTo>
                  <a:lnTo>
                    <a:pt x="16292" y="169553"/>
                  </a:lnTo>
                  <a:lnTo>
                    <a:pt x="4194" y="213612"/>
                  </a:lnTo>
                  <a:lnTo>
                    <a:pt x="0" y="260426"/>
                  </a:lnTo>
                  <a:lnTo>
                    <a:pt x="4194" y="307238"/>
                  </a:lnTo>
                  <a:lnTo>
                    <a:pt x="16292" y="351298"/>
                  </a:lnTo>
                  <a:lnTo>
                    <a:pt x="35556" y="391869"/>
                  </a:lnTo>
                  <a:lnTo>
                    <a:pt x="61250" y="428218"/>
                  </a:lnTo>
                  <a:lnTo>
                    <a:pt x="92638" y="459607"/>
                  </a:lnTo>
                  <a:lnTo>
                    <a:pt x="128987" y="485300"/>
                  </a:lnTo>
                  <a:lnTo>
                    <a:pt x="169558" y="504564"/>
                  </a:lnTo>
                  <a:lnTo>
                    <a:pt x="213617" y="516661"/>
                  </a:lnTo>
                  <a:lnTo>
                    <a:pt x="260431" y="520857"/>
                  </a:lnTo>
                  <a:lnTo>
                    <a:pt x="307243" y="516661"/>
                  </a:lnTo>
                  <a:lnTo>
                    <a:pt x="318858" y="513472"/>
                  </a:lnTo>
                  <a:lnTo>
                    <a:pt x="260431" y="513472"/>
                  </a:lnTo>
                  <a:lnTo>
                    <a:pt x="226650" y="511225"/>
                  </a:lnTo>
                  <a:lnTo>
                    <a:pt x="194210" y="504684"/>
                  </a:lnTo>
                  <a:lnTo>
                    <a:pt x="163405" y="494134"/>
                  </a:lnTo>
                  <a:lnTo>
                    <a:pt x="134520" y="479868"/>
                  </a:lnTo>
                  <a:lnTo>
                    <a:pt x="136434" y="476068"/>
                  </a:lnTo>
                  <a:lnTo>
                    <a:pt x="128173" y="476068"/>
                  </a:lnTo>
                  <a:lnTo>
                    <a:pt x="116231" y="468247"/>
                  </a:lnTo>
                  <a:lnTo>
                    <a:pt x="104769" y="459783"/>
                  </a:lnTo>
                  <a:lnTo>
                    <a:pt x="93812" y="450702"/>
                  </a:lnTo>
                  <a:lnTo>
                    <a:pt x="83384" y="441032"/>
                  </a:lnTo>
                  <a:lnTo>
                    <a:pt x="83384" y="433494"/>
                  </a:lnTo>
                  <a:lnTo>
                    <a:pt x="76005" y="433494"/>
                  </a:lnTo>
                  <a:lnTo>
                    <a:pt x="47343" y="396747"/>
                  </a:lnTo>
                  <a:lnTo>
                    <a:pt x="25747" y="355053"/>
                  </a:lnTo>
                  <a:lnTo>
                    <a:pt x="12125" y="309313"/>
                  </a:lnTo>
                  <a:lnTo>
                    <a:pt x="7383" y="260426"/>
                  </a:lnTo>
                  <a:lnTo>
                    <a:pt x="12125" y="211538"/>
                  </a:lnTo>
                  <a:lnTo>
                    <a:pt x="25747" y="165795"/>
                  </a:lnTo>
                  <a:lnTo>
                    <a:pt x="47343" y="124103"/>
                  </a:lnTo>
                  <a:lnTo>
                    <a:pt x="76005" y="87358"/>
                  </a:lnTo>
                  <a:lnTo>
                    <a:pt x="83384" y="87358"/>
                  </a:lnTo>
                  <a:lnTo>
                    <a:pt x="83384" y="79819"/>
                  </a:lnTo>
                  <a:lnTo>
                    <a:pt x="120632" y="49610"/>
                  </a:lnTo>
                  <a:lnTo>
                    <a:pt x="163211" y="26807"/>
                  </a:lnTo>
                  <a:lnTo>
                    <a:pt x="210139" y="12400"/>
                  </a:lnTo>
                  <a:lnTo>
                    <a:pt x="260431" y="7378"/>
                  </a:lnTo>
                  <a:lnTo>
                    <a:pt x="318836" y="7378"/>
                  </a:lnTo>
                  <a:lnTo>
                    <a:pt x="307243" y="4194"/>
                  </a:lnTo>
                  <a:lnTo>
                    <a:pt x="2604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92956" y="474480"/>
              <a:ext cx="198831" cy="24407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574529" y="474480"/>
              <a:ext cx="98930" cy="20667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1522354" y="212470"/>
              <a:ext cx="445134" cy="447675"/>
            </a:xfrm>
            <a:custGeom>
              <a:avLst/>
              <a:gdLst/>
              <a:ahLst/>
              <a:cxnLst/>
              <a:rect l="l" t="t" r="r" b="b"/>
              <a:pathLst>
                <a:path w="445134" h="447675">
                  <a:moveTo>
                    <a:pt x="34467" y="218719"/>
                  </a:moveTo>
                  <a:lnTo>
                    <a:pt x="27686" y="212280"/>
                  </a:lnTo>
                  <a:lnTo>
                    <a:pt x="27686" y="222402"/>
                  </a:lnTo>
                  <a:lnTo>
                    <a:pt x="27686" y="233692"/>
                  </a:lnTo>
                  <a:lnTo>
                    <a:pt x="23761" y="237312"/>
                  </a:lnTo>
                  <a:lnTo>
                    <a:pt x="6832" y="237312"/>
                  </a:lnTo>
                  <a:lnTo>
                    <a:pt x="6832" y="218871"/>
                  </a:lnTo>
                  <a:lnTo>
                    <a:pt x="23850" y="218871"/>
                  </a:lnTo>
                  <a:lnTo>
                    <a:pt x="27686" y="222402"/>
                  </a:lnTo>
                  <a:lnTo>
                    <a:pt x="27686" y="212280"/>
                  </a:lnTo>
                  <a:lnTo>
                    <a:pt x="27559" y="212153"/>
                  </a:lnTo>
                  <a:lnTo>
                    <a:pt x="6832" y="212153"/>
                  </a:lnTo>
                  <a:lnTo>
                    <a:pt x="6832" y="198259"/>
                  </a:lnTo>
                  <a:lnTo>
                    <a:pt x="30530" y="198259"/>
                  </a:lnTo>
                  <a:lnTo>
                    <a:pt x="30530" y="191566"/>
                  </a:lnTo>
                  <a:lnTo>
                    <a:pt x="7378" y="191566"/>
                  </a:lnTo>
                  <a:lnTo>
                    <a:pt x="7378" y="79971"/>
                  </a:lnTo>
                  <a:lnTo>
                    <a:pt x="0" y="79971"/>
                  </a:lnTo>
                  <a:lnTo>
                    <a:pt x="0" y="191566"/>
                  </a:lnTo>
                  <a:lnTo>
                    <a:pt x="0" y="244017"/>
                  </a:lnTo>
                  <a:lnTo>
                    <a:pt x="27559" y="244017"/>
                  </a:lnTo>
                  <a:lnTo>
                    <a:pt x="34467" y="237477"/>
                  </a:lnTo>
                  <a:lnTo>
                    <a:pt x="34467" y="237312"/>
                  </a:lnTo>
                  <a:lnTo>
                    <a:pt x="34467" y="218871"/>
                  </a:lnTo>
                  <a:lnTo>
                    <a:pt x="34467" y="218719"/>
                  </a:lnTo>
                  <a:close/>
                </a:path>
                <a:path w="445134" h="447675">
                  <a:moveTo>
                    <a:pt x="34505" y="289204"/>
                  </a:moveTo>
                  <a:lnTo>
                    <a:pt x="27724" y="282765"/>
                  </a:lnTo>
                  <a:lnTo>
                    <a:pt x="27724" y="292900"/>
                  </a:lnTo>
                  <a:lnTo>
                    <a:pt x="27724" y="304203"/>
                  </a:lnTo>
                  <a:lnTo>
                    <a:pt x="23787" y="307822"/>
                  </a:lnTo>
                  <a:lnTo>
                    <a:pt x="6845" y="307822"/>
                  </a:lnTo>
                  <a:lnTo>
                    <a:pt x="6845" y="289356"/>
                  </a:lnTo>
                  <a:lnTo>
                    <a:pt x="23888" y="289356"/>
                  </a:lnTo>
                  <a:lnTo>
                    <a:pt x="27724" y="292900"/>
                  </a:lnTo>
                  <a:lnTo>
                    <a:pt x="27724" y="282765"/>
                  </a:lnTo>
                  <a:lnTo>
                    <a:pt x="27597" y="282638"/>
                  </a:lnTo>
                  <a:lnTo>
                    <a:pt x="6845" y="282638"/>
                  </a:lnTo>
                  <a:lnTo>
                    <a:pt x="6845" y="268732"/>
                  </a:lnTo>
                  <a:lnTo>
                    <a:pt x="30568" y="268732"/>
                  </a:lnTo>
                  <a:lnTo>
                    <a:pt x="30568" y="262013"/>
                  </a:lnTo>
                  <a:lnTo>
                    <a:pt x="0" y="262013"/>
                  </a:lnTo>
                  <a:lnTo>
                    <a:pt x="0" y="314528"/>
                  </a:lnTo>
                  <a:lnTo>
                    <a:pt x="0" y="426110"/>
                  </a:lnTo>
                  <a:lnTo>
                    <a:pt x="7378" y="426110"/>
                  </a:lnTo>
                  <a:lnTo>
                    <a:pt x="7378" y="314528"/>
                  </a:lnTo>
                  <a:lnTo>
                    <a:pt x="27597" y="314528"/>
                  </a:lnTo>
                  <a:lnTo>
                    <a:pt x="34505" y="307987"/>
                  </a:lnTo>
                  <a:lnTo>
                    <a:pt x="34505" y="307822"/>
                  </a:lnTo>
                  <a:lnTo>
                    <a:pt x="34505" y="289356"/>
                  </a:lnTo>
                  <a:lnTo>
                    <a:pt x="34505" y="289204"/>
                  </a:lnTo>
                  <a:close/>
                </a:path>
                <a:path w="445134" h="447675">
                  <a:moveTo>
                    <a:pt x="164579" y="262013"/>
                  </a:moveTo>
                  <a:lnTo>
                    <a:pt x="157010" y="262013"/>
                  </a:lnTo>
                  <a:lnTo>
                    <a:pt x="143560" y="288734"/>
                  </a:lnTo>
                  <a:lnTo>
                    <a:pt x="151104" y="288734"/>
                  </a:lnTo>
                  <a:lnTo>
                    <a:pt x="164579" y="262013"/>
                  </a:lnTo>
                  <a:close/>
                </a:path>
                <a:path w="445134" h="447675">
                  <a:moveTo>
                    <a:pt x="205232" y="262013"/>
                  </a:moveTo>
                  <a:lnTo>
                    <a:pt x="198386" y="262013"/>
                  </a:lnTo>
                  <a:lnTo>
                    <a:pt x="198386" y="307746"/>
                  </a:lnTo>
                  <a:lnTo>
                    <a:pt x="205232" y="307746"/>
                  </a:lnTo>
                  <a:lnTo>
                    <a:pt x="205232" y="262013"/>
                  </a:lnTo>
                  <a:close/>
                </a:path>
                <a:path w="445134" h="447675">
                  <a:moveTo>
                    <a:pt x="233108" y="262013"/>
                  </a:moveTo>
                  <a:lnTo>
                    <a:pt x="226187" y="262013"/>
                  </a:lnTo>
                  <a:lnTo>
                    <a:pt x="226187" y="307746"/>
                  </a:lnTo>
                  <a:lnTo>
                    <a:pt x="233108" y="307746"/>
                  </a:lnTo>
                  <a:lnTo>
                    <a:pt x="233108" y="262013"/>
                  </a:lnTo>
                  <a:close/>
                </a:path>
                <a:path w="445134" h="447675">
                  <a:moveTo>
                    <a:pt x="444855" y="253047"/>
                  </a:moveTo>
                  <a:lnTo>
                    <a:pt x="440664" y="206235"/>
                  </a:lnTo>
                  <a:lnTo>
                    <a:pt x="428561" y="162179"/>
                  </a:lnTo>
                  <a:lnTo>
                    <a:pt x="409295" y="121602"/>
                  </a:lnTo>
                  <a:lnTo>
                    <a:pt x="383603" y="85255"/>
                  </a:lnTo>
                  <a:lnTo>
                    <a:pt x="352221" y="53873"/>
                  </a:lnTo>
                  <a:lnTo>
                    <a:pt x="315874" y="28168"/>
                  </a:lnTo>
                  <a:lnTo>
                    <a:pt x="310108" y="25438"/>
                  </a:lnTo>
                  <a:lnTo>
                    <a:pt x="275297" y="8915"/>
                  </a:lnTo>
                  <a:lnTo>
                    <a:pt x="249377" y="1790"/>
                  </a:lnTo>
                  <a:lnTo>
                    <a:pt x="242836" y="0"/>
                  </a:lnTo>
                  <a:lnTo>
                    <a:pt x="191770" y="0"/>
                  </a:lnTo>
                  <a:lnTo>
                    <a:pt x="199047" y="330"/>
                  </a:lnTo>
                  <a:lnTo>
                    <a:pt x="206235" y="952"/>
                  </a:lnTo>
                  <a:lnTo>
                    <a:pt x="56997" y="230771"/>
                  </a:lnTo>
                  <a:lnTo>
                    <a:pt x="56997" y="191566"/>
                  </a:lnTo>
                  <a:lnTo>
                    <a:pt x="50152" y="191566"/>
                  </a:lnTo>
                  <a:lnTo>
                    <a:pt x="50152" y="244017"/>
                  </a:lnTo>
                  <a:lnTo>
                    <a:pt x="56515" y="244017"/>
                  </a:lnTo>
                  <a:lnTo>
                    <a:pt x="65125" y="230771"/>
                  </a:lnTo>
                  <a:lnTo>
                    <a:pt x="81915" y="204927"/>
                  </a:lnTo>
                  <a:lnTo>
                    <a:pt x="81915" y="244017"/>
                  </a:lnTo>
                  <a:lnTo>
                    <a:pt x="88823" y="244017"/>
                  </a:lnTo>
                  <a:lnTo>
                    <a:pt x="88823" y="204927"/>
                  </a:lnTo>
                  <a:lnTo>
                    <a:pt x="88823" y="195326"/>
                  </a:lnTo>
                  <a:lnTo>
                    <a:pt x="214477" y="1790"/>
                  </a:lnTo>
                  <a:lnTo>
                    <a:pt x="233553" y="4800"/>
                  </a:lnTo>
                  <a:lnTo>
                    <a:pt x="252120" y="9207"/>
                  </a:lnTo>
                  <a:lnTo>
                    <a:pt x="270141" y="14960"/>
                  </a:lnTo>
                  <a:lnTo>
                    <a:pt x="287566" y="21996"/>
                  </a:lnTo>
                  <a:lnTo>
                    <a:pt x="287566" y="244017"/>
                  </a:lnTo>
                  <a:lnTo>
                    <a:pt x="315404" y="244017"/>
                  </a:lnTo>
                  <a:lnTo>
                    <a:pt x="321767" y="238734"/>
                  </a:lnTo>
                  <a:lnTo>
                    <a:pt x="321767" y="237312"/>
                  </a:lnTo>
                  <a:lnTo>
                    <a:pt x="321767" y="223507"/>
                  </a:lnTo>
                  <a:lnTo>
                    <a:pt x="320217" y="220662"/>
                  </a:lnTo>
                  <a:lnTo>
                    <a:pt x="319430" y="219214"/>
                  </a:lnTo>
                  <a:lnTo>
                    <a:pt x="314998" y="216700"/>
                  </a:lnTo>
                  <a:lnTo>
                    <a:pt x="317855" y="214172"/>
                  </a:lnTo>
                  <a:lnTo>
                    <a:pt x="314985" y="214172"/>
                  </a:lnTo>
                  <a:lnTo>
                    <a:pt x="314985" y="220662"/>
                  </a:lnTo>
                  <a:lnTo>
                    <a:pt x="314985" y="232956"/>
                  </a:lnTo>
                  <a:lnTo>
                    <a:pt x="313715" y="237312"/>
                  </a:lnTo>
                  <a:lnTo>
                    <a:pt x="294411" y="237312"/>
                  </a:lnTo>
                  <a:lnTo>
                    <a:pt x="294411" y="220662"/>
                  </a:lnTo>
                  <a:lnTo>
                    <a:pt x="314985" y="220662"/>
                  </a:lnTo>
                  <a:lnTo>
                    <a:pt x="314985" y="214172"/>
                  </a:lnTo>
                  <a:lnTo>
                    <a:pt x="294411" y="214083"/>
                  </a:lnTo>
                  <a:lnTo>
                    <a:pt x="294411" y="198196"/>
                  </a:lnTo>
                  <a:lnTo>
                    <a:pt x="311492" y="198196"/>
                  </a:lnTo>
                  <a:lnTo>
                    <a:pt x="312572" y="202653"/>
                  </a:lnTo>
                  <a:lnTo>
                    <a:pt x="312572" y="209473"/>
                  </a:lnTo>
                  <a:lnTo>
                    <a:pt x="311492" y="214083"/>
                  </a:lnTo>
                  <a:lnTo>
                    <a:pt x="317881" y="214083"/>
                  </a:lnTo>
                  <a:lnTo>
                    <a:pt x="319354" y="210489"/>
                  </a:lnTo>
                  <a:lnTo>
                    <a:pt x="319354" y="198196"/>
                  </a:lnTo>
                  <a:lnTo>
                    <a:pt x="319354" y="196824"/>
                  </a:lnTo>
                  <a:lnTo>
                    <a:pt x="313131" y="191566"/>
                  </a:lnTo>
                  <a:lnTo>
                    <a:pt x="294932" y="191566"/>
                  </a:lnTo>
                  <a:lnTo>
                    <a:pt x="294932" y="25438"/>
                  </a:lnTo>
                  <a:lnTo>
                    <a:pt x="334772" y="49631"/>
                  </a:lnTo>
                  <a:lnTo>
                    <a:pt x="369354" y="80505"/>
                  </a:lnTo>
                  <a:lnTo>
                    <a:pt x="397814" y="117182"/>
                  </a:lnTo>
                  <a:lnTo>
                    <a:pt x="419252" y="158762"/>
                  </a:lnTo>
                  <a:lnTo>
                    <a:pt x="432714" y="204152"/>
                  </a:lnTo>
                  <a:lnTo>
                    <a:pt x="437476" y="253047"/>
                  </a:lnTo>
                  <a:lnTo>
                    <a:pt x="433349" y="298716"/>
                  </a:lnTo>
                  <a:lnTo>
                    <a:pt x="421436" y="341706"/>
                  </a:lnTo>
                  <a:lnTo>
                    <a:pt x="402501" y="381279"/>
                  </a:lnTo>
                  <a:lnTo>
                    <a:pt x="377253" y="416712"/>
                  </a:lnTo>
                  <a:lnTo>
                    <a:pt x="346430" y="447268"/>
                  </a:lnTo>
                  <a:lnTo>
                    <a:pt x="357174" y="447268"/>
                  </a:lnTo>
                  <a:lnTo>
                    <a:pt x="409295" y="384492"/>
                  </a:lnTo>
                  <a:lnTo>
                    <a:pt x="428561" y="343916"/>
                  </a:lnTo>
                  <a:lnTo>
                    <a:pt x="440664" y="299859"/>
                  </a:lnTo>
                  <a:lnTo>
                    <a:pt x="444855" y="2530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706710" y="4309291"/>
              <a:ext cx="0" cy="1554480"/>
            </a:xfrm>
            <a:custGeom>
              <a:avLst/>
              <a:gdLst/>
              <a:ahLst/>
              <a:cxnLst/>
              <a:rect l="l" t="t" r="r" b="b"/>
              <a:pathLst>
                <a:path h="1554479">
                  <a:moveTo>
                    <a:pt x="0" y="1554480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1713060" y="1232537"/>
              <a:ext cx="0" cy="1432560"/>
            </a:xfrm>
            <a:custGeom>
              <a:avLst/>
              <a:gdLst/>
              <a:ahLst/>
              <a:cxnLst/>
              <a:rect l="l" t="t" r="r" b="b"/>
              <a:pathLst>
                <a:path h="1432560">
                  <a:moveTo>
                    <a:pt x="0" y="1432359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1577109" y="2877369"/>
            <a:ext cx="257175" cy="1219835"/>
          </a:xfrm>
          <a:prstGeom prst="rect">
            <a:avLst/>
          </a:prstGeom>
        </p:spPr>
        <p:txBody>
          <a:bodyPr vert="vert270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20" dirty="0">
                <a:latin typeface="Verdana"/>
                <a:cs typeface="Verdana"/>
              </a:rPr>
              <a:t>BVB</a:t>
            </a:r>
            <a:r>
              <a:rPr sz="1500" spc="-10" dirty="0">
                <a:latin typeface="Verdana"/>
                <a:cs typeface="Verdana"/>
              </a:rPr>
              <a:t>I</a:t>
            </a:r>
            <a:r>
              <a:rPr sz="1500" spc="-15" dirty="0">
                <a:latin typeface="Verdana"/>
                <a:cs typeface="Verdana"/>
              </a:rPr>
              <a:t>NF</a:t>
            </a:r>
            <a:r>
              <a:rPr sz="1500" spc="-45" dirty="0">
                <a:latin typeface="Verdana"/>
                <a:cs typeface="Verdana"/>
              </a:rPr>
              <a:t>O</a:t>
            </a:r>
            <a:r>
              <a:rPr sz="1500" spc="-15" dirty="0">
                <a:latin typeface="Verdana"/>
                <a:cs typeface="Verdana"/>
              </a:rPr>
              <a:t>.</a:t>
            </a:r>
            <a:r>
              <a:rPr sz="1500" spc="-25" dirty="0">
                <a:latin typeface="Verdana"/>
                <a:cs typeface="Verdana"/>
              </a:rPr>
              <a:t>R</a:t>
            </a:r>
            <a:r>
              <a:rPr sz="1500" dirty="0">
                <a:latin typeface="Verdana"/>
                <a:cs typeface="Verdana"/>
              </a:rPr>
              <a:t>U</a:t>
            </a:r>
            <a:endParaRPr sz="15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596299" y="6314913"/>
            <a:ext cx="27813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25"/>
              </a:lnSpc>
            </a:pPr>
            <a:r>
              <a:rPr sz="1200" spc="155" dirty="0">
                <a:latin typeface="Trebuchet MS"/>
                <a:cs typeface="Trebuchet MS"/>
              </a:rPr>
              <a:t>17</a:t>
            </a:r>
            <a:endParaRPr sz="120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58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695</TotalTime>
  <Words>1642</Words>
  <Application>Microsoft Office PowerPoint</Application>
  <PresentationFormat>Произвольный</PresentationFormat>
  <Paragraphs>307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Слайд 1</vt:lpstr>
      <vt:lpstr>Цели и задачи проекта  Билет в будущее»</vt:lpstr>
      <vt:lpstr>Тематические направления  образовательной профориентационной  программы 2022</vt:lpstr>
      <vt:lpstr>Развитие проекта «Билет  в будущее» в 2022 году</vt:lpstr>
      <vt:lpstr>Как будем двигаться в 2022?</vt:lpstr>
      <vt:lpstr>Расписание комплекса уроков, направленных на профессиональную ориентацию обучающихся </vt:lpstr>
      <vt:lpstr>Профориентационные уроки</vt:lpstr>
      <vt:lpstr>Конструктор уроков</vt:lpstr>
      <vt:lpstr>Диагностики</vt:lpstr>
      <vt:lpstr>Профпробы и федеральные пробы</vt:lpstr>
      <vt:lpstr>Школа —активный участник  проекта</vt:lpstr>
      <vt:lpstr>Педагог-навигатор проекта</vt:lpstr>
      <vt:lpstr>Администратор  школы</vt:lpstr>
      <vt:lpstr>Приложения Материалы проекта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PC3LUD</cp:lastModifiedBy>
  <cp:revision>32</cp:revision>
  <dcterms:created xsi:type="dcterms:W3CDTF">2023-04-25T14:09:12Z</dcterms:created>
  <dcterms:modified xsi:type="dcterms:W3CDTF">2023-04-26T03:38:33Z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2023-04-25T00:00:00Z</vt:filetime>
  </property>
</Properties>
</file>