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12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0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43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67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83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547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44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806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047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60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60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89694-524E-47F1-9B9F-1CFC52716BC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07EB8-A475-4569-B661-8ACE9A174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99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885" y="2600434"/>
            <a:ext cx="10455058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Районное методическое объединение классных руководителей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"Социальные проблемы профориентации учащихся"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1414" y="6030119"/>
            <a:ext cx="9144000" cy="16557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апреля 2023г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5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476" y="88059"/>
            <a:ext cx="4998572" cy="499857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25415" t="14848" r="26440" b="15186"/>
          <a:stretch/>
        </p:blipFill>
        <p:spPr>
          <a:xfrm>
            <a:off x="389014" y="0"/>
            <a:ext cx="5523979" cy="5351891"/>
          </a:xfrm>
          <a:prstGeom prst="rect">
            <a:avLst/>
          </a:prstGeom>
        </p:spPr>
      </p:pic>
      <p:pic>
        <p:nvPicPr>
          <p:cNvPr id="9" name="Picture 10" descr="https://razgovor-cdn.edsoo.ru/static/resource/cover_topic/big_cover_24_labo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135" y="4251836"/>
            <a:ext cx="4320441" cy="260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22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school31crimea.ru/wp-content/uploads/2023/01/%D0%BF%D1%80%D0%BE%D1%84%D0%BE%D1%80%D0%B8%D0%B5%D0%BD%D1%82%D0%B0%D1%86%D0%B8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370" y="194683"/>
            <a:ext cx="8889851" cy="636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5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097" y="573374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cap="all" dirty="0" smtClean="0"/>
              <a:t>ОБЛАСНОЙ ФЕСТИВАЛЬ ДЛЯ ДОШКОЛЬНИКОВ </a:t>
            </a:r>
          </a:p>
          <a:p>
            <a:pPr marL="0" indent="0" algn="ctr">
              <a:buNone/>
            </a:pPr>
            <a:r>
              <a:rPr lang="ru-RU" b="1" cap="all" dirty="0" smtClean="0"/>
              <a:t>«</a:t>
            </a:r>
            <a:r>
              <a:rPr lang="ru-RU" b="1" cap="all" dirty="0"/>
              <a:t>МАСТЕРСКАЯ ОТКРЫТИЙ»</a:t>
            </a:r>
          </a:p>
          <a:p>
            <a:endParaRPr lang="ru-RU" dirty="0"/>
          </a:p>
        </p:txBody>
      </p:sp>
      <p:pic>
        <p:nvPicPr>
          <p:cNvPr id="1026" name="Picture 2" descr="В столице Урала прошёл фестиваль «Мастерская открытий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860" y="427755"/>
            <a:ext cx="8982075" cy="49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1336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8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https://razgovor-cdn.edsoo.ru/static/resource/cover_topic/big_cover_03_earthd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85" y="3639180"/>
            <a:ext cx="5336088" cy="321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razgovor-cdn.edsoo.ru/static/resource/cover_topic/big_cover_10_spaceday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748" y="3510150"/>
            <a:ext cx="5504927" cy="332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razgovor-cdn.edsoo.ru/static/resource/cover_topic/big_cover_6_teacherandmento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747" y="30354"/>
            <a:ext cx="5504927" cy="332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785" y="175038"/>
            <a:ext cx="5285300" cy="31881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0701" y="2403895"/>
            <a:ext cx="1894252" cy="18942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617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6140" y="1694873"/>
            <a:ext cx="10515600" cy="43513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узнал(а), что…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 мне понравилось…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следующий раз мне бы хотелось…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Удачным было…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Недостаточно…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целом…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1502" y="3870542"/>
            <a:ext cx="3308488" cy="27870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770" y="92901"/>
            <a:ext cx="3545910" cy="354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917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42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Районное методическое объединение классных руководителей  "Социальные проблемы профориентации учащихся"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8</cp:revision>
  <dcterms:created xsi:type="dcterms:W3CDTF">2023-04-25T03:09:33Z</dcterms:created>
  <dcterms:modified xsi:type="dcterms:W3CDTF">2023-04-25T05:42:59Z</dcterms:modified>
</cp:coreProperties>
</file>