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5"/>
  </p:notesMasterIdLst>
  <p:sldIdLst>
    <p:sldId id="256" r:id="rId2"/>
    <p:sldId id="269" r:id="rId3"/>
    <p:sldId id="261" r:id="rId4"/>
    <p:sldId id="260" r:id="rId5"/>
    <p:sldId id="258" r:id="rId6"/>
    <p:sldId id="259" r:id="rId7"/>
    <p:sldId id="257" r:id="rId8"/>
    <p:sldId id="262" r:id="rId9"/>
    <p:sldId id="263" r:id="rId10"/>
    <p:sldId id="264" r:id="rId11"/>
    <p:sldId id="265" r:id="rId12"/>
    <p:sldId id="268" r:id="rId13"/>
    <p:sldId id="267" r:id="rId14"/>
    <p:sldId id="266" r:id="rId15"/>
    <p:sldId id="270" r:id="rId16"/>
    <p:sldId id="271" r:id="rId17"/>
    <p:sldId id="272" r:id="rId18"/>
    <p:sldId id="276" r:id="rId19"/>
    <p:sldId id="277" r:id="rId20"/>
    <p:sldId id="278" r:id="rId21"/>
    <p:sldId id="273" r:id="rId22"/>
    <p:sldId id="274" r:id="rId23"/>
    <p:sldId id="275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171" autoAdjust="0"/>
  </p:normalViewPr>
  <p:slideViewPr>
    <p:cSldViewPr>
      <p:cViewPr>
        <p:scale>
          <a:sx n="70" d="100"/>
          <a:sy n="70" d="100"/>
        </p:scale>
        <p:origin x="-138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4EF103-FEA7-4B86-8B0C-637D9338E188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796B38-9B9F-423A-8D74-C457A020AC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72799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796B38-9B9F-423A-8D74-C457A020AC30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16.11.2021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16.11.2021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16.11.2021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k_irbitski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89441" y="2743192"/>
            <a:ext cx="3654559" cy="411480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260648"/>
            <a:ext cx="7772400" cy="3357585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latin typeface="Arial" pitchFamily="34" charset="0"/>
                <a:cs typeface="Arial" pitchFamily="34" charset="0"/>
              </a:rPr>
              <a:t>Специалисты ДОУ </a:t>
            </a:r>
            <a:br>
              <a:rPr lang="ru-RU" sz="5400" dirty="0" smtClean="0">
                <a:latin typeface="Arial" pitchFamily="34" charset="0"/>
                <a:cs typeface="Arial" pitchFamily="34" charset="0"/>
              </a:rPr>
            </a:br>
            <a:r>
              <a:rPr lang="ru-RU" sz="5400" dirty="0" smtClean="0">
                <a:latin typeface="Arial" pitchFamily="34" charset="0"/>
                <a:cs typeface="Arial" pitchFamily="34" charset="0"/>
              </a:rPr>
              <a:t>по коррекционной работе</a:t>
            </a:r>
            <a:endParaRPr lang="ru-RU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500034" y="7215214"/>
            <a:ext cx="7772400" cy="1071569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39952" y="1556792"/>
            <a:ext cx="4857784" cy="3317855"/>
          </a:xfrm>
        </p:spPr>
        <p:txBody>
          <a:bodyPr>
            <a:normAutofit/>
          </a:bodyPr>
          <a:lstStyle/>
          <a:p>
            <a:pPr algn="ctr"/>
            <a:endParaRPr lang="ru-RU" sz="2800" i="1" dirty="0" smtClean="0">
              <a:solidFill>
                <a:schemeClr val="tx1"/>
              </a:solidFill>
            </a:endParaRPr>
          </a:p>
          <a:p>
            <a:pPr algn="ctr"/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Кузнецова  Юлия Валерьевна</a:t>
            </a:r>
          </a:p>
          <a:p>
            <a:pPr algn="ctr"/>
            <a:endParaRPr lang="ru-RU" sz="1200" b="1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1200" b="1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Должность:  </a:t>
            </a:r>
            <a:r>
              <a:rPr lang="ru-RU" sz="1800" dirty="0" smtClean="0">
                <a:solidFill>
                  <a:schemeClr val="tx1"/>
                </a:solidFill>
              </a:rPr>
              <a:t>учитель-дефектолог</a:t>
            </a: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Стаж работы в данной должности: </a:t>
            </a:r>
            <a:r>
              <a:rPr lang="ru-RU" sz="1800" dirty="0" smtClean="0">
                <a:solidFill>
                  <a:schemeClr val="tx1"/>
                </a:solidFill>
              </a:rPr>
              <a:t>1 год</a:t>
            </a: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Категория:  </a:t>
            </a:r>
            <a:r>
              <a:rPr lang="ru-RU" sz="1800" dirty="0" smtClean="0">
                <a:solidFill>
                  <a:schemeClr val="tx1"/>
                </a:solidFill>
              </a:rPr>
              <a:t>Нет</a:t>
            </a:r>
            <a:endParaRPr lang="ru-RU" sz="1800" dirty="0"/>
          </a:p>
        </p:txBody>
      </p:sp>
      <p:pic>
        <p:nvPicPr>
          <p:cNvPr id="5" name="Рисунок 4" descr="Кузнецова Юлия Валерьевна.jpg"/>
          <p:cNvPicPr>
            <a:picLocks noChangeAspect="1"/>
          </p:cNvPicPr>
          <p:nvPr/>
        </p:nvPicPr>
        <p:blipFill>
          <a:blip r:embed="rId2" cstate="print"/>
          <a:srcRect l="6944" t="6434" r="9722" b="3125"/>
          <a:stretch>
            <a:fillRect/>
          </a:stretch>
        </p:blipFill>
        <p:spPr>
          <a:xfrm>
            <a:off x="179512" y="980728"/>
            <a:ext cx="3726276" cy="539214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6" name="Прямоугольник 5"/>
          <p:cNvSpPr/>
          <p:nvPr/>
        </p:nvSpPr>
        <p:spPr>
          <a:xfrm>
            <a:off x="13459" y="116632"/>
            <a:ext cx="9130541" cy="42575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Monotype Corsiva" pitchFamily="66" charset="0"/>
              </a:rPr>
              <a:t>                                        </a:t>
            </a:r>
            <a:r>
              <a:rPr lang="ru-RU" sz="3600" b="1" dirty="0" err="1" smtClean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Monotype Corsiva" pitchFamily="66" charset="0"/>
              </a:rPr>
              <a:t>Зайковский</a:t>
            </a:r>
            <a:r>
              <a:rPr lang="ru-RU" sz="3600" b="1" dirty="0" smtClean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3600" b="1" dirty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Monotype Corsiva" pitchFamily="66" charset="0"/>
              </a:rPr>
              <a:t>детский сад № 1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6216" y="1772816"/>
            <a:ext cx="4857784" cy="3317855"/>
          </a:xfrm>
        </p:spPr>
        <p:txBody>
          <a:bodyPr>
            <a:normAutofit lnSpcReduction="10000"/>
          </a:bodyPr>
          <a:lstStyle/>
          <a:p>
            <a:pPr algn="ctr"/>
            <a:endParaRPr lang="ru-RU" sz="2800" i="1" dirty="0" smtClean="0">
              <a:solidFill>
                <a:schemeClr val="tx1"/>
              </a:solidFill>
            </a:endParaRPr>
          </a:p>
          <a:p>
            <a:pPr algn="ctr"/>
            <a:r>
              <a:rPr lang="ru-RU" sz="3600" b="1" dirty="0" err="1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Фучкина</a:t>
            </a:r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Ольга Викторовна</a:t>
            </a:r>
          </a:p>
          <a:p>
            <a:pPr algn="ctr"/>
            <a:endParaRPr lang="ru-RU" sz="1200" b="1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1200" b="1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Должность: </a:t>
            </a:r>
            <a:r>
              <a:rPr lang="ru-RU" sz="1800" dirty="0" smtClean="0">
                <a:solidFill>
                  <a:schemeClr val="tx1"/>
                </a:solidFill>
              </a:rPr>
              <a:t>учитель-логопед, учитель дефектолог</a:t>
            </a: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Стаж работы в данной должности: </a:t>
            </a:r>
            <a:r>
              <a:rPr lang="ru-RU" sz="1800" dirty="0" smtClean="0">
                <a:solidFill>
                  <a:schemeClr val="tx1"/>
                </a:solidFill>
              </a:rPr>
              <a:t>7 лет</a:t>
            </a: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Категория:  </a:t>
            </a:r>
            <a:r>
              <a:rPr lang="ru-RU" sz="1800" dirty="0" smtClean="0">
                <a:solidFill>
                  <a:schemeClr val="tx1"/>
                </a:solidFill>
              </a:rPr>
              <a:t>СЗД</a:t>
            </a: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459" y="116632"/>
            <a:ext cx="9130541" cy="42575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Monotype Corsiva" pitchFamily="66" charset="0"/>
              </a:rPr>
              <a:t>                                     </a:t>
            </a:r>
            <a:r>
              <a:rPr lang="ru-RU" sz="3600" b="1" dirty="0" err="1" smtClean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Monotype Corsiva" pitchFamily="66" charset="0"/>
              </a:rPr>
              <a:t>Зайковский</a:t>
            </a:r>
            <a:r>
              <a:rPr lang="ru-RU" sz="3600" b="1" dirty="0" smtClean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3600" b="1" dirty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Monotype Corsiva" pitchFamily="66" charset="0"/>
              </a:rPr>
              <a:t>детский сад № </a:t>
            </a:r>
            <a:r>
              <a:rPr lang="ru-RU" sz="3600" b="1" dirty="0" smtClean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Monotype Corsiva" pitchFamily="66" charset="0"/>
              </a:rPr>
              <a:t>4    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770" r="11772"/>
          <a:stretch/>
        </p:blipFill>
        <p:spPr bwMode="auto">
          <a:xfrm>
            <a:off x="381171" y="1628800"/>
            <a:ext cx="3642454" cy="4599015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31432" y="1772816"/>
            <a:ext cx="5112568" cy="3317855"/>
          </a:xfrm>
        </p:spPr>
        <p:txBody>
          <a:bodyPr>
            <a:normAutofit/>
          </a:bodyPr>
          <a:lstStyle/>
          <a:p>
            <a:pPr algn="ctr"/>
            <a:endParaRPr lang="ru-RU" sz="2800" i="1" dirty="0" smtClean="0">
              <a:solidFill>
                <a:schemeClr val="tx1"/>
              </a:solidFill>
            </a:endParaRPr>
          </a:p>
          <a:p>
            <a:pPr algn="ctr"/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Фомина  Татьяна Владимировна</a:t>
            </a:r>
          </a:p>
          <a:p>
            <a:pPr algn="ctr"/>
            <a:endParaRPr lang="ru-RU" sz="1200" b="1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1200" b="1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Должность</a:t>
            </a:r>
            <a:r>
              <a:rPr lang="ru-RU" sz="1800" dirty="0" smtClean="0">
                <a:solidFill>
                  <a:schemeClr val="tx1"/>
                </a:solidFill>
              </a:rPr>
              <a:t>:  педагог-психолог</a:t>
            </a: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Стаж работы в данной должности: 3</a:t>
            </a:r>
            <a:r>
              <a:rPr lang="ru-RU" sz="1800" dirty="0" smtClean="0">
                <a:solidFill>
                  <a:schemeClr val="tx1"/>
                </a:solidFill>
              </a:rPr>
              <a:t>0 лет</a:t>
            </a: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Категория: </a:t>
            </a:r>
            <a:r>
              <a:rPr lang="ru-RU" sz="1800" dirty="0" smtClean="0">
                <a:solidFill>
                  <a:schemeClr val="tx1"/>
                </a:solidFill>
              </a:rPr>
              <a:t>1КК</a:t>
            </a: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459" y="116632"/>
            <a:ext cx="9130541" cy="42575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Monotype Corsiva" pitchFamily="66" charset="0"/>
              </a:rPr>
              <a:t>                                      </a:t>
            </a:r>
            <a:r>
              <a:rPr lang="ru-RU" sz="3600" b="1" dirty="0" err="1" smtClean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Monotype Corsiva" pitchFamily="66" charset="0"/>
              </a:rPr>
              <a:t>Зайковский</a:t>
            </a:r>
            <a:r>
              <a:rPr lang="ru-RU" sz="3600" b="1" dirty="0" smtClean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3600" b="1" dirty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Monotype Corsiva" pitchFamily="66" charset="0"/>
              </a:rPr>
              <a:t>детский сад № 4 </a:t>
            </a:r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191172"/>
            <a:ext cx="3528392" cy="320952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05688" y="1916832"/>
            <a:ext cx="5038312" cy="3317855"/>
          </a:xfrm>
        </p:spPr>
        <p:txBody>
          <a:bodyPr>
            <a:normAutofit/>
          </a:bodyPr>
          <a:lstStyle/>
          <a:p>
            <a:pPr algn="ctr"/>
            <a:endParaRPr lang="ru-RU" sz="2800" i="1" dirty="0" smtClean="0">
              <a:solidFill>
                <a:schemeClr val="tx1"/>
              </a:solidFill>
            </a:endParaRPr>
          </a:p>
          <a:p>
            <a:pPr algn="ctr"/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Палицына  Лариса Владимировна</a:t>
            </a:r>
          </a:p>
          <a:p>
            <a:pPr algn="ctr"/>
            <a:endParaRPr lang="ru-RU" sz="1200" b="1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1200" b="1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Должность: </a:t>
            </a:r>
            <a:r>
              <a:rPr lang="ru-RU" sz="1800" dirty="0" smtClean="0">
                <a:solidFill>
                  <a:schemeClr val="tx1"/>
                </a:solidFill>
              </a:rPr>
              <a:t>педагог-психолог</a:t>
            </a: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Стаж работы в данной должности: </a:t>
            </a:r>
            <a:r>
              <a:rPr lang="ru-RU" sz="1800" dirty="0" smtClean="0">
                <a:solidFill>
                  <a:schemeClr val="tx1"/>
                </a:solidFill>
              </a:rPr>
              <a:t>4 года</a:t>
            </a: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Категория: </a:t>
            </a:r>
            <a:r>
              <a:rPr lang="ru-RU" sz="1800" dirty="0" smtClean="0">
                <a:solidFill>
                  <a:schemeClr val="tx1"/>
                </a:solidFill>
              </a:rPr>
              <a:t>СЗД</a:t>
            </a:r>
            <a:endParaRPr lang="ru-RU" sz="1800" dirty="0"/>
          </a:p>
        </p:txBody>
      </p:sp>
      <p:pic>
        <p:nvPicPr>
          <p:cNvPr id="4" name="Рисунок 3" descr="Палицына Лариса Владимировна.jpg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t="5208" r="12132"/>
          <a:stretch>
            <a:fillRect/>
          </a:stretch>
        </p:blipFill>
        <p:spPr>
          <a:xfrm>
            <a:off x="272582" y="1196752"/>
            <a:ext cx="3561122" cy="537146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5" name="Прямоугольник 4"/>
          <p:cNvSpPr/>
          <p:nvPr/>
        </p:nvSpPr>
        <p:spPr>
          <a:xfrm>
            <a:off x="13459" y="116632"/>
            <a:ext cx="9130541" cy="42575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53790" y="0"/>
            <a:ext cx="7682706" cy="653428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1"/>
                </a:solidFill>
                <a:latin typeface="Monotype Corsiva" pitchFamily="66" charset="0"/>
              </a:rPr>
              <a:t>Знаменский детский са</a:t>
            </a:r>
            <a:r>
              <a:rPr lang="ru-RU" sz="3600" dirty="0" smtClean="0">
                <a:latin typeface="Monotype Corsiva" pitchFamily="66" charset="0"/>
              </a:rPr>
              <a:t>д</a:t>
            </a:r>
            <a:endParaRPr lang="ru-RU" sz="36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6216" y="1857364"/>
            <a:ext cx="4857784" cy="3317855"/>
          </a:xfrm>
        </p:spPr>
        <p:txBody>
          <a:bodyPr>
            <a:normAutofit fontScale="92500"/>
          </a:bodyPr>
          <a:lstStyle/>
          <a:p>
            <a:pPr algn="ctr"/>
            <a:endParaRPr lang="ru-RU" sz="2800" i="1" dirty="0" smtClean="0">
              <a:solidFill>
                <a:schemeClr val="tx1"/>
              </a:solidFill>
            </a:endParaRPr>
          </a:p>
          <a:p>
            <a:pPr algn="ctr"/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Перминова Валентина Николаевна</a:t>
            </a:r>
          </a:p>
          <a:p>
            <a:pPr algn="ctr"/>
            <a:endParaRPr lang="ru-RU" sz="1300" b="1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1300" b="1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Должность</a:t>
            </a:r>
            <a:r>
              <a:rPr lang="ru-RU" sz="1800" dirty="0" smtClean="0">
                <a:solidFill>
                  <a:schemeClr val="tx1"/>
                </a:solidFill>
              </a:rPr>
              <a:t>: учитель-логопед, учитель дефектолог</a:t>
            </a: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Стаж работы в данной должности: </a:t>
            </a:r>
            <a:r>
              <a:rPr lang="ru-RU" sz="1800" dirty="0" smtClean="0">
                <a:solidFill>
                  <a:schemeClr val="tx1"/>
                </a:solidFill>
              </a:rPr>
              <a:t>17 лет</a:t>
            </a: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Категория: </a:t>
            </a:r>
            <a:r>
              <a:rPr lang="ru-RU" sz="1800" dirty="0" smtClean="0">
                <a:solidFill>
                  <a:schemeClr val="tx1"/>
                </a:solidFill>
              </a:rPr>
              <a:t>ВКК</a:t>
            </a: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459" y="116632"/>
            <a:ext cx="9130541" cy="42575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266" y="1628800"/>
            <a:ext cx="3740140" cy="4689961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34745"/>
            <a:ext cx="7772400" cy="653428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1"/>
                </a:solidFill>
                <a:latin typeface="Monotype Corsiva" pitchFamily="66" charset="0"/>
              </a:rPr>
              <a:t>детский сад  «Золотой петушок»</a:t>
            </a:r>
            <a:endParaRPr lang="ru-RU" sz="3600" dirty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3968" y="1844824"/>
            <a:ext cx="4860032" cy="3317855"/>
          </a:xfrm>
        </p:spPr>
        <p:txBody>
          <a:bodyPr>
            <a:normAutofit/>
          </a:bodyPr>
          <a:lstStyle/>
          <a:p>
            <a:pPr algn="ctr"/>
            <a:endParaRPr lang="ru-RU" sz="2800" i="1" dirty="0" smtClean="0">
              <a:solidFill>
                <a:schemeClr val="tx1"/>
              </a:solidFill>
            </a:endParaRPr>
          </a:p>
          <a:p>
            <a:pPr algn="ctr"/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Баскакова Ирина Александровна</a:t>
            </a:r>
          </a:p>
          <a:p>
            <a:pPr algn="ctr"/>
            <a:endParaRPr lang="ru-RU" sz="1200" b="1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1200" b="1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Должность: </a:t>
            </a:r>
            <a:r>
              <a:rPr lang="ru-RU" sz="1800" dirty="0" smtClean="0">
                <a:solidFill>
                  <a:schemeClr val="tx1"/>
                </a:solidFill>
              </a:rPr>
              <a:t>учитель-логопед</a:t>
            </a: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Стаж работы в данной должности: </a:t>
            </a:r>
            <a:r>
              <a:rPr lang="ru-RU" sz="1800" dirty="0" smtClean="0">
                <a:solidFill>
                  <a:schemeClr val="tx1"/>
                </a:solidFill>
              </a:rPr>
              <a:t>3 </a:t>
            </a:r>
            <a:r>
              <a:rPr lang="ru-RU" sz="1800" dirty="0" err="1" smtClean="0">
                <a:solidFill>
                  <a:schemeClr val="tx1"/>
                </a:solidFill>
              </a:rPr>
              <a:t>мес</a:t>
            </a:r>
            <a:endParaRPr lang="ru-RU" sz="1800" dirty="0" smtClean="0">
              <a:solidFill>
                <a:schemeClr val="tx1"/>
              </a:solidFill>
            </a:endParaRP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Категория: </a:t>
            </a:r>
            <a:r>
              <a:rPr lang="ru-RU" sz="1800" dirty="0" smtClean="0">
                <a:solidFill>
                  <a:schemeClr val="tx1"/>
                </a:solidFill>
              </a:rPr>
              <a:t>нет</a:t>
            </a:r>
            <a:endParaRPr lang="ru-RU" sz="1800" dirty="0"/>
          </a:p>
        </p:txBody>
      </p:sp>
      <p:pic>
        <p:nvPicPr>
          <p:cNvPr id="4" name="Рисунок 3" descr="Баскакова Ирина Александровна.jpg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5555" t="18749" r="16667" b="5208"/>
          <a:stretch>
            <a:fillRect/>
          </a:stretch>
        </p:blipFill>
        <p:spPr>
          <a:xfrm>
            <a:off x="285721" y="1340768"/>
            <a:ext cx="3848804" cy="501719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5" name="Прямоугольник 4"/>
          <p:cNvSpPr/>
          <p:nvPr/>
        </p:nvSpPr>
        <p:spPr>
          <a:xfrm>
            <a:off x="13459" y="116632"/>
            <a:ext cx="9130541" cy="42575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71600" y="2794"/>
            <a:ext cx="7592888" cy="653428"/>
          </a:xfrm>
        </p:spPr>
        <p:txBody>
          <a:bodyPr>
            <a:normAutofit/>
          </a:bodyPr>
          <a:lstStyle/>
          <a:p>
            <a:r>
              <a:rPr lang="ru-RU" sz="3600" dirty="0" err="1" smtClean="0">
                <a:solidFill>
                  <a:schemeClr val="tx1"/>
                </a:solidFill>
                <a:latin typeface="Monotype Corsiva" pitchFamily="66" charset="0"/>
              </a:rPr>
              <a:t>Килачёвский</a:t>
            </a:r>
            <a:r>
              <a:rPr lang="ru-RU" sz="3600" dirty="0" smtClean="0">
                <a:solidFill>
                  <a:schemeClr val="tx1"/>
                </a:solidFill>
                <a:latin typeface="Monotype Corsiva" pitchFamily="66" charset="0"/>
              </a:rPr>
              <a:t> детский сад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6216" y="1857364"/>
            <a:ext cx="4857784" cy="3317855"/>
          </a:xfrm>
        </p:spPr>
        <p:txBody>
          <a:bodyPr>
            <a:normAutofit/>
          </a:bodyPr>
          <a:lstStyle/>
          <a:p>
            <a:pPr algn="ctr"/>
            <a:endParaRPr lang="ru-RU" sz="2800" i="1" dirty="0" smtClean="0">
              <a:solidFill>
                <a:schemeClr val="tx1"/>
              </a:solidFill>
            </a:endParaRPr>
          </a:p>
          <a:p>
            <a:pPr algn="ctr"/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Пьянкова Татьяна </a:t>
            </a:r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Вячеславовна</a:t>
            </a:r>
          </a:p>
          <a:p>
            <a:pPr algn="ctr"/>
            <a:endParaRPr lang="ru-RU" sz="1200" b="1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1200" b="1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ru-RU" sz="1800" dirty="0" smtClean="0">
                <a:solidFill>
                  <a:schemeClr val="tx1"/>
                </a:solidFill>
              </a:rPr>
              <a:t>Д</a:t>
            </a:r>
            <a:r>
              <a:rPr lang="ru-RU" sz="1800" b="1" dirty="0" smtClean="0">
                <a:solidFill>
                  <a:schemeClr val="tx1"/>
                </a:solidFill>
              </a:rPr>
              <a:t>олжность: </a:t>
            </a:r>
            <a:r>
              <a:rPr lang="ru-RU" sz="1800" dirty="0" smtClean="0">
                <a:solidFill>
                  <a:schemeClr val="tx1"/>
                </a:solidFill>
              </a:rPr>
              <a:t>педагог-психолог</a:t>
            </a: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Стаж работы в данной должности: </a:t>
            </a:r>
            <a:r>
              <a:rPr lang="ru-RU" sz="1800" dirty="0" smtClean="0">
                <a:solidFill>
                  <a:schemeClr val="tx1"/>
                </a:solidFill>
              </a:rPr>
              <a:t>3 </a:t>
            </a:r>
            <a:r>
              <a:rPr lang="ru-RU" sz="1800" dirty="0" err="1" smtClean="0">
                <a:solidFill>
                  <a:schemeClr val="tx1"/>
                </a:solidFill>
              </a:rPr>
              <a:t>мес</a:t>
            </a:r>
            <a:endParaRPr lang="ru-RU" sz="1800" dirty="0" smtClean="0">
              <a:solidFill>
                <a:schemeClr val="tx1"/>
              </a:solidFill>
            </a:endParaRP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Категория</a:t>
            </a:r>
            <a:r>
              <a:rPr lang="ru-RU" sz="1800" b="1" dirty="0" smtClean="0">
                <a:solidFill>
                  <a:schemeClr val="tx1"/>
                </a:solidFill>
              </a:rPr>
              <a:t>: </a:t>
            </a:r>
            <a:r>
              <a:rPr lang="ru-RU" sz="1800" dirty="0" smtClean="0">
                <a:solidFill>
                  <a:schemeClr val="tx1"/>
                </a:solidFill>
              </a:rPr>
              <a:t>нет</a:t>
            </a:r>
            <a:endParaRPr lang="ru-RU" sz="1800" dirty="0"/>
          </a:p>
        </p:txBody>
      </p:sp>
      <p:pic>
        <p:nvPicPr>
          <p:cNvPr id="4" name="Рисунок 3" descr="Пьянкова Татьяна Вячеславовна.jpg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1912" t="2337" r="3325" b="2504"/>
          <a:stretch>
            <a:fillRect/>
          </a:stretch>
        </p:blipFill>
        <p:spPr>
          <a:xfrm>
            <a:off x="367080" y="1412776"/>
            <a:ext cx="3772872" cy="508919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5" name="Прямоугольник 4"/>
          <p:cNvSpPr/>
          <p:nvPr/>
        </p:nvSpPr>
        <p:spPr>
          <a:xfrm>
            <a:off x="13459" y="116632"/>
            <a:ext cx="9130541" cy="42575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0"/>
            <a:ext cx="7772400" cy="653428"/>
          </a:xfrm>
        </p:spPr>
        <p:txBody>
          <a:bodyPr>
            <a:normAutofit/>
          </a:bodyPr>
          <a:lstStyle/>
          <a:p>
            <a:r>
              <a:rPr lang="ru-RU" sz="3600" dirty="0" err="1" smtClean="0">
                <a:latin typeface="Monotype Corsiva" pitchFamily="66" charset="0"/>
              </a:rPr>
              <a:t>Ницинский</a:t>
            </a:r>
            <a:r>
              <a:rPr lang="ru-RU" sz="3600" dirty="0" smtClean="0">
                <a:latin typeface="Monotype Corsiva" pitchFamily="66" charset="0"/>
              </a:rPr>
              <a:t> детский сад</a:t>
            </a:r>
            <a:endParaRPr lang="ru-RU" sz="36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6216" y="1857364"/>
            <a:ext cx="4857784" cy="3317855"/>
          </a:xfrm>
        </p:spPr>
        <p:txBody>
          <a:bodyPr>
            <a:normAutofit/>
          </a:bodyPr>
          <a:lstStyle/>
          <a:p>
            <a:pPr algn="ctr"/>
            <a:endParaRPr lang="ru-RU" sz="2800" i="1" dirty="0" smtClean="0">
              <a:solidFill>
                <a:schemeClr val="tx1"/>
              </a:solidFill>
            </a:endParaRPr>
          </a:p>
          <a:p>
            <a:pPr algn="ctr"/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Устинова Людмила Петровна</a:t>
            </a:r>
          </a:p>
          <a:p>
            <a:pPr algn="ctr"/>
            <a:endParaRPr lang="ru-RU" sz="1200" b="1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1200" b="1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Должность: </a:t>
            </a:r>
            <a:r>
              <a:rPr lang="ru-RU" sz="1800" dirty="0" smtClean="0">
                <a:solidFill>
                  <a:schemeClr val="tx1"/>
                </a:solidFill>
              </a:rPr>
              <a:t>педагог-психолог</a:t>
            </a: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Стаж работы в данной должности: </a:t>
            </a:r>
            <a:r>
              <a:rPr lang="ru-RU" sz="1800" dirty="0" smtClean="0">
                <a:solidFill>
                  <a:schemeClr val="tx1"/>
                </a:solidFill>
              </a:rPr>
              <a:t>1 год</a:t>
            </a: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Категория</a:t>
            </a:r>
            <a:r>
              <a:rPr lang="ru-RU" sz="1800" dirty="0" smtClean="0">
                <a:solidFill>
                  <a:schemeClr val="tx1"/>
                </a:solidFill>
              </a:rPr>
              <a:t>: нет</a:t>
            </a:r>
            <a:endParaRPr lang="ru-RU" sz="1800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Устинова Людмила Петровна.jpg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5232"/>
          <a:stretch>
            <a:fillRect/>
          </a:stretch>
        </p:blipFill>
        <p:spPr>
          <a:xfrm>
            <a:off x="214282" y="1285860"/>
            <a:ext cx="3853661" cy="492922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5" name="Прямоугольник 4"/>
          <p:cNvSpPr/>
          <p:nvPr/>
        </p:nvSpPr>
        <p:spPr>
          <a:xfrm>
            <a:off x="34770" y="116632"/>
            <a:ext cx="9130541" cy="42575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28548"/>
            <a:ext cx="7772400" cy="653428"/>
          </a:xfrm>
        </p:spPr>
        <p:txBody>
          <a:bodyPr>
            <a:normAutofit/>
          </a:bodyPr>
          <a:lstStyle/>
          <a:p>
            <a:r>
              <a:rPr lang="ru-RU" sz="3600" dirty="0" err="1" smtClean="0">
                <a:latin typeface="Monotype Corsiva" pitchFamily="66" charset="0"/>
              </a:rPr>
              <a:t>Новгородовский</a:t>
            </a:r>
            <a:r>
              <a:rPr lang="ru-RU" sz="3600" dirty="0" smtClean="0">
                <a:latin typeface="Monotype Corsiva" pitchFamily="66" charset="0"/>
              </a:rPr>
              <a:t> детский сад</a:t>
            </a:r>
            <a:endParaRPr lang="ru-RU" sz="36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6216" y="1857364"/>
            <a:ext cx="4857784" cy="3317855"/>
          </a:xfrm>
        </p:spPr>
        <p:txBody>
          <a:bodyPr>
            <a:normAutofit/>
          </a:bodyPr>
          <a:lstStyle/>
          <a:p>
            <a:pPr algn="ctr"/>
            <a:endParaRPr lang="ru-RU" sz="2800" i="1" dirty="0" smtClean="0">
              <a:solidFill>
                <a:schemeClr val="tx1"/>
              </a:solidFill>
            </a:endParaRPr>
          </a:p>
          <a:p>
            <a:pPr algn="ctr"/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Дягилева Яна Анатольевна</a:t>
            </a:r>
          </a:p>
          <a:p>
            <a:pPr algn="ctr"/>
            <a:endParaRPr lang="ru-RU" sz="1200" b="1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1200" b="1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Должность: </a:t>
            </a:r>
            <a:r>
              <a:rPr lang="ru-RU" sz="1800" dirty="0" smtClean="0">
                <a:solidFill>
                  <a:schemeClr val="tx1"/>
                </a:solidFill>
              </a:rPr>
              <a:t>учитель - логопед</a:t>
            </a: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Стаж работы в данной должности: </a:t>
            </a:r>
            <a:r>
              <a:rPr lang="ru-RU" sz="1800" dirty="0" smtClean="0">
                <a:solidFill>
                  <a:schemeClr val="tx1"/>
                </a:solidFill>
              </a:rPr>
              <a:t>1 год</a:t>
            </a: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Категория: </a:t>
            </a:r>
            <a:r>
              <a:rPr lang="ru-RU" sz="1800" dirty="0" smtClean="0">
                <a:solidFill>
                  <a:schemeClr val="tx1"/>
                </a:solidFill>
              </a:rPr>
              <a:t>нет</a:t>
            </a:r>
            <a:endParaRPr lang="ru-RU" sz="1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3459" y="116632"/>
            <a:ext cx="9130541" cy="42575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0" t="2214" r="-2920" b="24808"/>
          <a:stretch/>
        </p:blipFill>
        <p:spPr bwMode="auto">
          <a:xfrm>
            <a:off x="323528" y="1556791"/>
            <a:ext cx="3762090" cy="4880825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0"/>
            <a:ext cx="7772400" cy="653428"/>
          </a:xfrm>
        </p:spPr>
        <p:txBody>
          <a:bodyPr>
            <a:normAutofit/>
          </a:bodyPr>
          <a:lstStyle/>
          <a:p>
            <a:r>
              <a:rPr lang="ru-RU" sz="3600" dirty="0" err="1" smtClean="0">
                <a:solidFill>
                  <a:schemeClr val="tx1"/>
                </a:solidFill>
                <a:latin typeface="Monotype Corsiva" pitchFamily="66" charset="0"/>
              </a:rPr>
              <a:t>Пьянковский</a:t>
            </a:r>
            <a:r>
              <a:rPr lang="ru-RU" sz="3600" dirty="0" smtClean="0">
                <a:solidFill>
                  <a:schemeClr val="tx1"/>
                </a:solidFill>
                <a:latin typeface="Monotype Corsiva" pitchFamily="66" charset="0"/>
              </a:rPr>
              <a:t> детский сад</a:t>
            </a:r>
            <a:endParaRPr lang="ru-RU" sz="3600" dirty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0436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6216" y="1857364"/>
            <a:ext cx="4857784" cy="3317855"/>
          </a:xfrm>
        </p:spPr>
        <p:txBody>
          <a:bodyPr>
            <a:normAutofit/>
          </a:bodyPr>
          <a:lstStyle/>
          <a:p>
            <a:pPr algn="ctr"/>
            <a:endParaRPr lang="ru-RU" sz="2800" i="1" dirty="0" smtClean="0">
              <a:solidFill>
                <a:schemeClr val="tx1"/>
              </a:solidFill>
            </a:endParaRPr>
          </a:p>
          <a:p>
            <a:pPr algn="ctr"/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Фоминых Татьяна Владимировна</a:t>
            </a:r>
          </a:p>
          <a:p>
            <a:pPr algn="ctr"/>
            <a:endParaRPr lang="ru-RU" sz="1200" b="1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1200" b="1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Должность: </a:t>
            </a:r>
            <a:r>
              <a:rPr lang="ru-RU" sz="1800" dirty="0" smtClean="0">
                <a:solidFill>
                  <a:schemeClr val="tx1"/>
                </a:solidFill>
              </a:rPr>
              <a:t>учитель - дефектолог</a:t>
            </a: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Стаж работы в данной должности: </a:t>
            </a:r>
            <a:r>
              <a:rPr lang="ru-RU" sz="1800" dirty="0" smtClean="0">
                <a:solidFill>
                  <a:schemeClr val="tx1"/>
                </a:solidFill>
              </a:rPr>
              <a:t>3 </a:t>
            </a:r>
            <a:r>
              <a:rPr lang="ru-RU" sz="1800" dirty="0" err="1" smtClean="0">
                <a:solidFill>
                  <a:schemeClr val="tx1"/>
                </a:solidFill>
              </a:rPr>
              <a:t>мес</a:t>
            </a:r>
            <a:endParaRPr lang="ru-RU" sz="1800" dirty="0" smtClean="0">
              <a:solidFill>
                <a:schemeClr val="tx1"/>
              </a:solidFill>
            </a:endParaRP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Категория: </a:t>
            </a:r>
            <a:r>
              <a:rPr lang="ru-RU" sz="1800" dirty="0" smtClean="0">
                <a:solidFill>
                  <a:schemeClr val="tx1"/>
                </a:solidFill>
              </a:rPr>
              <a:t>нет</a:t>
            </a:r>
            <a:endParaRPr lang="ru-RU" sz="1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3459" y="116632"/>
            <a:ext cx="9130541" cy="42575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3744416" cy="482453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42195"/>
            <a:ext cx="7772400" cy="653428"/>
          </a:xfrm>
        </p:spPr>
        <p:txBody>
          <a:bodyPr>
            <a:normAutofit/>
          </a:bodyPr>
          <a:lstStyle/>
          <a:p>
            <a:r>
              <a:rPr lang="ru-RU" sz="3600" dirty="0" err="1" smtClean="0">
                <a:solidFill>
                  <a:schemeClr val="tx1"/>
                </a:solidFill>
                <a:latin typeface="Monotype Corsiva" pitchFamily="66" charset="0"/>
              </a:rPr>
              <a:t>Пьянковский</a:t>
            </a:r>
            <a:r>
              <a:rPr lang="ru-RU" sz="3600" dirty="0" smtClean="0">
                <a:solidFill>
                  <a:schemeClr val="tx1"/>
                </a:solidFill>
                <a:latin typeface="Monotype Corsiva" pitchFamily="66" charset="0"/>
              </a:rPr>
              <a:t> детский сад</a:t>
            </a:r>
            <a:endParaRPr lang="ru-RU" sz="3600" dirty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9604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67944" y="1844824"/>
            <a:ext cx="5472608" cy="3317855"/>
          </a:xfrm>
        </p:spPr>
        <p:txBody>
          <a:bodyPr>
            <a:normAutofit/>
          </a:bodyPr>
          <a:lstStyle/>
          <a:p>
            <a:pPr algn="ctr"/>
            <a:endParaRPr lang="ru-RU" sz="2800" i="1" dirty="0" smtClean="0">
              <a:solidFill>
                <a:schemeClr val="tx1"/>
              </a:solidFill>
            </a:endParaRPr>
          </a:p>
          <a:p>
            <a:pPr algn="ctr"/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Лаптева  Вероника Вячеславовна</a:t>
            </a:r>
          </a:p>
          <a:p>
            <a:pPr algn="ctr"/>
            <a:endParaRPr lang="ru-RU" sz="1200" b="1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1200" b="1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Должность: </a:t>
            </a:r>
            <a:r>
              <a:rPr lang="ru-RU" sz="1800" dirty="0" smtClean="0">
                <a:solidFill>
                  <a:schemeClr val="tx1"/>
                </a:solidFill>
              </a:rPr>
              <a:t>педагог-психолог</a:t>
            </a: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Стаж работы в данной должности: </a:t>
            </a:r>
            <a:r>
              <a:rPr lang="ru-RU" sz="1800" dirty="0">
                <a:solidFill>
                  <a:schemeClr val="tx1"/>
                </a:solidFill>
              </a:rPr>
              <a:t>1</a:t>
            </a:r>
            <a:r>
              <a:rPr lang="ru-RU" sz="1800" dirty="0" smtClean="0">
                <a:solidFill>
                  <a:schemeClr val="tx1"/>
                </a:solidFill>
              </a:rPr>
              <a:t>,6 лет</a:t>
            </a: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Категория:  </a:t>
            </a:r>
            <a:r>
              <a:rPr lang="ru-RU" sz="1800" dirty="0">
                <a:solidFill>
                  <a:schemeClr val="tx1"/>
                </a:solidFill>
              </a:rPr>
              <a:t>н</a:t>
            </a:r>
            <a:r>
              <a:rPr lang="ru-RU" sz="1800" dirty="0" smtClean="0">
                <a:solidFill>
                  <a:schemeClr val="tx1"/>
                </a:solidFill>
              </a:rPr>
              <a:t>ет</a:t>
            </a:r>
            <a:endParaRPr lang="ru-RU" sz="1800" dirty="0"/>
          </a:p>
        </p:txBody>
      </p:sp>
      <p:pic>
        <p:nvPicPr>
          <p:cNvPr id="4" name="Рисунок 3" descr="D9SkmiemMFQ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7659" y="1412775"/>
            <a:ext cx="3564262" cy="4784191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5" name="Прямоугольник 4"/>
          <p:cNvSpPr/>
          <p:nvPr/>
        </p:nvSpPr>
        <p:spPr>
          <a:xfrm>
            <a:off x="13459" y="116632"/>
            <a:ext cx="9130541" cy="42575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prstClr val="black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                                детский </a:t>
            </a:r>
            <a:r>
              <a:rPr lang="ru-RU" sz="3600" b="1" dirty="0">
                <a:solidFill>
                  <a:prstClr val="black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сад  «Золотой петушок»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6216" y="1857364"/>
            <a:ext cx="4857784" cy="3317855"/>
          </a:xfrm>
        </p:spPr>
        <p:txBody>
          <a:bodyPr>
            <a:normAutofit/>
          </a:bodyPr>
          <a:lstStyle/>
          <a:p>
            <a:pPr algn="ctr"/>
            <a:endParaRPr lang="ru-RU" sz="2800" i="1" dirty="0" smtClean="0">
              <a:solidFill>
                <a:schemeClr val="tx1"/>
              </a:solidFill>
            </a:endParaRPr>
          </a:p>
          <a:p>
            <a:pPr algn="ctr"/>
            <a:r>
              <a:rPr lang="ru-RU" sz="3600" b="1" dirty="0" err="1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Свалухина</a:t>
            </a:r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Ксения</a:t>
            </a:r>
          </a:p>
          <a:p>
            <a:pPr algn="ctr"/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Валерьевна</a:t>
            </a:r>
          </a:p>
          <a:p>
            <a:pPr algn="ctr"/>
            <a:endParaRPr lang="ru-RU" sz="1200" b="1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1200" b="1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Должность: </a:t>
            </a:r>
            <a:r>
              <a:rPr lang="ru-RU" sz="1800" dirty="0" smtClean="0">
                <a:solidFill>
                  <a:schemeClr val="tx1"/>
                </a:solidFill>
              </a:rPr>
              <a:t>педагог - психолог</a:t>
            </a: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Стаж работы в данной должности: </a:t>
            </a:r>
            <a:r>
              <a:rPr lang="ru-RU" sz="1800" dirty="0" smtClean="0">
                <a:solidFill>
                  <a:schemeClr val="tx1"/>
                </a:solidFill>
              </a:rPr>
              <a:t>3 </a:t>
            </a:r>
            <a:r>
              <a:rPr lang="ru-RU" sz="1800" dirty="0" err="1" smtClean="0">
                <a:solidFill>
                  <a:schemeClr val="tx1"/>
                </a:solidFill>
              </a:rPr>
              <a:t>мес</a:t>
            </a:r>
            <a:endParaRPr lang="ru-RU" sz="1800" dirty="0" smtClean="0">
              <a:solidFill>
                <a:schemeClr val="tx1"/>
              </a:solidFill>
            </a:endParaRP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Категория: </a:t>
            </a:r>
            <a:r>
              <a:rPr lang="ru-RU" sz="1800" dirty="0" smtClean="0">
                <a:solidFill>
                  <a:schemeClr val="tx1"/>
                </a:solidFill>
              </a:rPr>
              <a:t>нет</a:t>
            </a:r>
            <a:endParaRPr lang="ru-RU" sz="1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3459" y="116632"/>
            <a:ext cx="9130541" cy="42575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84784"/>
            <a:ext cx="3776836" cy="5035781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0937" y="-135636"/>
            <a:ext cx="7993063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5255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3459" y="116632"/>
            <a:ext cx="9130541" cy="42575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2794"/>
            <a:ext cx="7772400" cy="653428"/>
          </a:xfrm>
        </p:spPr>
        <p:txBody>
          <a:bodyPr>
            <a:normAutofit/>
          </a:bodyPr>
          <a:lstStyle/>
          <a:p>
            <a:r>
              <a:rPr lang="ru-RU" sz="3600" dirty="0" err="1" smtClean="0">
                <a:solidFill>
                  <a:schemeClr val="tx1"/>
                </a:solidFill>
                <a:latin typeface="Monotype Corsiva" pitchFamily="66" charset="0"/>
              </a:rPr>
              <a:t>Чёрновский</a:t>
            </a:r>
            <a:r>
              <a:rPr lang="ru-RU" sz="3600" dirty="0" smtClean="0">
                <a:solidFill>
                  <a:schemeClr val="tx1"/>
                </a:solidFill>
                <a:latin typeface="Monotype Corsiva" pitchFamily="66" charset="0"/>
              </a:rPr>
              <a:t> детский сад</a:t>
            </a:r>
            <a:endParaRPr lang="ru-RU" sz="3600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6216" y="1857364"/>
            <a:ext cx="4857784" cy="3317855"/>
          </a:xfrm>
        </p:spPr>
        <p:txBody>
          <a:bodyPr>
            <a:normAutofit/>
          </a:bodyPr>
          <a:lstStyle/>
          <a:p>
            <a:pPr algn="ctr"/>
            <a:endParaRPr lang="ru-RU" sz="2800" i="1" dirty="0" smtClean="0">
              <a:solidFill>
                <a:schemeClr val="tx1"/>
              </a:solidFill>
            </a:endParaRPr>
          </a:p>
          <a:p>
            <a:pPr algn="ctr"/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Милькова Людмила Николаевна</a:t>
            </a:r>
          </a:p>
          <a:p>
            <a:pPr algn="ctr"/>
            <a:endParaRPr lang="ru-RU" sz="1200" b="1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1200" b="1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Должность: </a:t>
            </a:r>
            <a:r>
              <a:rPr lang="ru-RU" sz="1800" dirty="0" smtClean="0">
                <a:solidFill>
                  <a:schemeClr val="tx1"/>
                </a:solidFill>
              </a:rPr>
              <a:t>педагог-психолог</a:t>
            </a: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Стаж работы в данной должности: </a:t>
            </a:r>
            <a:r>
              <a:rPr lang="ru-RU" sz="1800" dirty="0" smtClean="0">
                <a:solidFill>
                  <a:schemeClr val="tx1"/>
                </a:solidFill>
              </a:rPr>
              <a:t>1 год</a:t>
            </a: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Категория: </a:t>
            </a:r>
            <a:r>
              <a:rPr lang="ru-RU" sz="1800" dirty="0">
                <a:solidFill>
                  <a:schemeClr val="tx1"/>
                </a:solidFill>
              </a:rPr>
              <a:t>н</a:t>
            </a:r>
            <a:r>
              <a:rPr lang="ru-RU" sz="1800" dirty="0" smtClean="0">
                <a:solidFill>
                  <a:schemeClr val="tx1"/>
                </a:solidFill>
              </a:rPr>
              <a:t>ет</a:t>
            </a:r>
            <a:endParaRPr lang="ru-RU" sz="1800" dirty="0"/>
          </a:p>
        </p:txBody>
      </p:sp>
      <p:pic>
        <p:nvPicPr>
          <p:cNvPr id="5" name="Рисунок 4" descr="Милькова Людмила Николаевна.jpg"/>
          <p:cNvPicPr>
            <a:picLocks noChangeAspect="1"/>
          </p:cNvPicPr>
          <p:nvPr/>
        </p:nvPicPr>
        <p:blipFill>
          <a:blip r:embed="rId2" cstate="print"/>
          <a:srcRect l="13889" r="11111" b="23958"/>
          <a:stretch>
            <a:fillRect/>
          </a:stretch>
        </p:blipFill>
        <p:spPr>
          <a:xfrm>
            <a:off x="248297" y="1355612"/>
            <a:ext cx="3697853" cy="499892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6216" y="1857364"/>
            <a:ext cx="4857784" cy="3317855"/>
          </a:xfrm>
        </p:spPr>
        <p:txBody>
          <a:bodyPr>
            <a:normAutofit fontScale="92500" lnSpcReduction="10000"/>
          </a:bodyPr>
          <a:lstStyle/>
          <a:p>
            <a:pPr algn="ctr"/>
            <a:endParaRPr lang="ru-RU" sz="2800" i="1" dirty="0" smtClean="0">
              <a:solidFill>
                <a:schemeClr val="tx1"/>
              </a:solidFill>
            </a:endParaRPr>
          </a:p>
          <a:p>
            <a:pPr algn="ctr"/>
            <a:r>
              <a:rPr lang="ru-RU" sz="39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Вяткина Мария Юрьевна</a:t>
            </a:r>
          </a:p>
          <a:p>
            <a:pPr algn="ctr"/>
            <a:endParaRPr lang="ru-RU" sz="3600" b="1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Должность: </a:t>
            </a:r>
            <a:r>
              <a:rPr lang="ru-RU" sz="1800" dirty="0" smtClean="0">
                <a:solidFill>
                  <a:schemeClr val="tx1"/>
                </a:solidFill>
              </a:rPr>
              <a:t>учитель-логопед,</a:t>
            </a:r>
            <a:r>
              <a:rPr lang="ru-RU" sz="1800" b="1" dirty="0" smtClean="0">
                <a:solidFill>
                  <a:schemeClr val="tx1"/>
                </a:solidFill>
              </a:rPr>
              <a:t> </a:t>
            </a:r>
          </a:p>
          <a:p>
            <a:pPr algn="l"/>
            <a:r>
              <a:rPr lang="ru-RU" sz="1800" dirty="0" smtClean="0">
                <a:solidFill>
                  <a:schemeClr val="tx1"/>
                </a:solidFill>
              </a:rPr>
              <a:t>учитель-дефектолог </a:t>
            </a: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Стаж работы в данной должности: </a:t>
            </a:r>
            <a:r>
              <a:rPr lang="ru-RU" sz="1800" dirty="0" smtClean="0">
                <a:solidFill>
                  <a:schemeClr val="tx1"/>
                </a:solidFill>
              </a:rPr>
              <a:t>2 года</a:t>
            </a: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Категория: </a:t>
            </a:r>
            <a:r>
              <a:rPr lang="ru-RU" sz="1800" dirty="0" smtClean="0">
                <a:solidFill>
                  <a:schemeClr val="tx1"/>
                </a:solidFill>
              </a:rPr>
              <a:t>нет</a:t>
            </a:r>
            <a:endParaRPr lang="ru-RU" sz="1800" dirty="0"/>
          </a:p>
        </p:txBody>
      </p:sp>
      <p:pic>
        <p:nvPicPr>
          <p:cNvPr id="5" name="Рисунок 4" descr="Вяткина Мария Юрьевн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8686" y="1484784"/>
            <a:ext cx="3831770" cy="4941191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6" name="Прямоугольник 5"/>
          <p:cNvSpPr/>
          <p:nvPr/>
        </p:nvSpPr>
        <p:spPr>
          <a:xfrm>
            <a:off x="13459" y="116632"/>
            <a:ext cx="9130541" cy="42575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-35200"/>
            <a:ext cx="4767263" cy="100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39952" y="1556792"/>
            <a:ext cx="5004080" cy="3317855"/>
          </a:xfrm>
        </p:spPr>
        <p:txBody>
          <a:bodyPr>
            <a:normAutofit/>
          </a:bodyPr>
          <a:lstStyle/>
          <a:p>
            <a:pPr algn="ctr"/>
            <a:endParaRPr lang="ru-RU" sz="2800" i="1" dirty="0" smtClean="0">
              <a:solidFill>
                <a:schemeClr val="tx1"/>
              </a:solidFill>
            </a:endParaRPr>
          </a:p>
          <a:p>
            <a:pPr algn="ctr"/>
            <a:r>
              <a:rPr lang="ru-RU" sz="3600" b="1" dirty="0" err="1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Койнова</a:t>
            </a:r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Наталья Валентиновна</a:t>
            </a:r>
          </a:p>
          <a:p>
            <a:pPr algn="ctr"/>
            <a:endParaRPr lang="ru-RU" sz="1200" b="1" i="1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1200" b="1" i="1" dirty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Должность:  </a:t>
            </a:r>
            <a:r>
              <a:rPr lang="ru-RU" sz="1800" dirty="0" smtClean="0">
                <a:solidFill>
                  <a:schemeClr val="tx1"/>
                </a:solidFill>
              </a:rPr>
              <a:t>учитель-логопед</a:t>
            </a: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Стаж работы в данной должности: </a:t>
            </a:r>
            <a:r>
              <a:rPr lang="ru-RU" sz="1800" dirty="0" smtClean="0">
                <a:solidFill>
                  <a:schemeClr val="tx1"/>
                </a:solidFill>
              </a:rPr>
              <a:t>12 лет</a:t>
            </a: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Категория: </a:t>
            </a:r>
            <a:r>
              <a:rPr lang="ru-RU" sz="1800" b="1" dirty="0">
                <a:solidFill>
                  <a:schemeClr val="tx1"/>
                </a:solidFill>
              </a:rPr>
              <a:t> </a:t>
            </a:r>
            <a:r>
              <a:rPr lang="ru-RU" sz="1800" dirty="0" smtClean="0">
                <a:solidFill>
                  <a:schemeClr val="tx1"/>
                </a:solidFill>
              </a:rPr>
              <a:t>1КК</a:t>
            </a:r>
            <a:endParaRPr lang="ru-RU" sz="1800" dirty="0"/>
          </a:p>
        </p:txBody>
      </p:sp>
      <p:pic>
        <p:nvPicPr>
          <p:cNvPr id="5" name="Рисунок 4" descr="Койнова Наталья Валентиновна.jpg"/>
          <p:cNvPicPr>
            <a:picLocks noChangeAspect="1"/>
          </p:cNvPicPr>
          <p:nvPr/>
        </p:nvPicPr>
        <p:blipFill>
          <a:blip r:embed="rId2" cstate="print"/>
          <a:srcRect l="9316" t="35673" r="11351" b="20833"/>
          <a:stretch>
            <a:fillRect/>
          </a:stretch>
        </p:blipFill>
        <p:spPr>
          <a:xfrm>
            <a:off x="214282" y="1428736"/>
            <a:ext cx="3781654" cy="471490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6" name="Прямоугольник 5"/>
          <p:cNvSpPr/>
          <p:nvPr/>
        </p:nvSpPr>
        <p:spPr>
          <a:xfrm>
            <a:off x="13459" y="116632"/>
            <a:ext cx="9130541" cy="42575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2794"/>
            <a:ext cx="7772400" cy="653428"/>
          </a:xfrm>
        </p:spPr>
        <p:txBody>
          <a:bodyPr>
            <a:normAutofit/>
          </a:bodyPr>
          <a:lstStyle/>
          <a:p>
            <a:r>
              <a:rPr lang="ru-RU" sz="3600" dirty="0" err="1" smtClean="0">
                <a:solidFill>
                  <a:schemeClr val="tx1"/>
                </a:solidFill>
                <a:latin typeface="Monotype Corsiva" pitchFamily="66" charset="0"/>
              </a:rPr>
              <a:t>Харловский</a:t>
            </a:r>
            <a:r>
              <a:rPr lang="ru-RU" sz="3600" dirty="0" smtClean="0">
                <a:solidFill>
                  <a:schemeClr val="tx1"/>
                </a:solidFill>
                <a:latin typeface="Monotype Corsiva" pitchFamily="66" charset="0"/>
              </a:rPr>
              <a:t> детский сад</a:t>
            </a:r>
            <a:endParaRPr lang="ru-RU" sz="3600" dirty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116632"/>
            <a:ext cx="9130541" cy="42575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8290" y="91298"/>
            <a:ext cx="9130541" cy="42575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prstClr val="black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Monotype Corsiva" pitchFamily="66" charset="0"/>
                <a:cs typeface="Arial" pitchFamily="34" charset="0"/>
              </a:rPr>
              <a:t>                                            </a:t>
            </a:r>
            <a:r>
              <a:rPr lang="ru-RU" sz="3600" b="1" dirty="0" smtClean="0">
                <a:solidFill>
                  <a:prstClr val="black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Monotype Corsiva" pitchFamily="66" charset="0"/>
                <a:cs typeface="Arial" pitchFamily="34" charset="0"/>
              </a:rPr>
              <a:t>Гаёвский  </a:t>
            </a:r>
            <a:r>
              <a:rPr lang="ru-RU" sz="3600" b="1" dirty="0">
                <a:solidFill>
                  <a:prstClr val="black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Monotype Corsiva" pitchFamily="66" charset="0"/>
                <a:cs typeface="Arial" pitchFamily="34" charset="0"/>
              </a:rPr>
              <a:t>детский сад</a:t>
            </a:r>
            <a:endParaRPr lang="ru-RU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88024" y="-32064"/>
            <a:ext cx="5976664" cy="661697"/>
          </a:xfrm>
        </p:spPr>
        <p:txBody>
          <a:bodyPr>
            <a:noAutofit/>
          </a:bodyPr>
          <a:lstStyle/>
          <a:p>
            <a:r>
              <a:rPr lang="ru-RU" sz="3600" b="0" dirty="0" smtClean="0">
                <a:solidFill>
                  <a:schemeClr val="tx1"/>
                </a:solidFill>
                <a:latin typeface="Monotype Corsiva" pitchFamily="66" charset="0"/>
                <a:cs typeface="Arial" pitchFamily="34" charset="0"/>
              </a:rPr>
              <a:t>      </a:t>
            </a:r>
            <a:endParaRPr lang="ru-RU" sz="3600" b="0" dirty="0">
              <a:solidFill>
                <a:schemeClr val="tx1"/>
              </a:solidFill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39952" y="2036160"/>
            <a:ext cx="4990589" cy="3374686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Бологова  Наталия Александровна</a:t>
            </a:r>
          </a:p>
          <a:p>
            <a:pPr algn="ctr"/>
            <a:endParaRPr lang="ru-RU" sz="1200" b="1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/>
            <a:endParaRPr lang="ru-RU" sz="1200" b="1" dirty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 Должность</a:t>
            </a:r>
            <a:r>
              <a:rPr lang="ru-RU" sz="1800" dirty="0" smtClean="0">
                <a:solidFill>
                  <a:schemeClr val="tx1"/>
                </a:solidFill>
              </a:rPr>
              <a:t>: учитель - дефектолог</a:t>
            </a:r>
          </a:p>
          <a:p>
            <a:pPr algn="l"/>
            <a:r>
              <a:rPr lang="ru-RU" sz="1800" dirty="0" smtClean="0">
                <a:solidFill>
                  <a:schemeClr val="tx1"/>
                </a:solidFill>
              </a:rPr>
              <a:t> </a:t>
            </a:r>
            <a:r>
              <a:rPr lang="ru-RU" sz="1800" b="1" dirty="0" smtClean="0">
                <a:solidFill>
                  <a:schemeClr val="tx1"/>
                </a:solidFill>
              </a:rPr>
              <a:t>Стаж работы в данной должности</a:t>
            </a:r>
            <a:r>
              <a:rPr lang="ru-RU" sz="1800" dirty="0" smtClean="0">
                <a:solidFill>
                  <a:schemeClr val="tx1"/>
                </a:solidFill>
              </a:rPr>
              <a:t>: 6 </a:t>
            </a:r>
            <a:r>
              <a:rPr lang="ru-RU" sz="1800" dirty="0" err="1" smtClean="0">
                <a:solidFill>
                  <a:schemeClr val="tx1"/>
                </a:solidFill>
              </a:rPr>
              <a:t>мес</a:t>
            </a:r>
            <a:endParaRPr lang="ru-RU" sz="1800" dirty="0" smtClean="0">
              <a:solidFill>
                <a:schemeClr val="tx1"/>
              </a:solidFill>
            </a:endParaRP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 Категория:  </a:t>
            </a:r>
            <a:r>
              <a:rPr lang="ru-RU" sz="1800" dirty="0" smtClean="0">
                <a:solidFill>
                  <a:schemeClr val="tx1"/>
                </a:solidFill>
              </a:rPr>
              <a:t>нет</a:t>
            </a:r>
            <a:endParaRPr lang="ru-RU" sz="3600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Бологова Наталия Александровна.jpg"/>
          <p:cNvPicPr>
            <a:picLocks noChangeAspect="1"/>
          </p:cNvPicPr>
          <p:nvPr/>
        </p:nvPicPr>
        <p:blipFill>
          <a:blip r:embed="rId2" cstate="print"/>
          <a:srcRect t="3635"/>
          <a:stretch>
            <a:fillRect/>
          </a:stretch>
        </p:blipFill>
        <p:spPr>
          <a:xfrm>
            <a:off x="320483" y="1052736"/>
            <a:ext cx="3693903" cy="534153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-571528"/>
            <a:ext cx="7772400" cy="14287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11960" y="1988840"/>
            <a:ext cx="4897331" cy="3286148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Куликова Мария Александровна</a:t>
            </a:r>
          </a:p>
          <a:p>
            <a:pPr algn="ctr"/>
            <a:endParaRPr lang="ru-RU" sz="1200" i="1" dirty="0" smtClean="0">
              <a:solidFill>
                <a:schemeClr val="tx1"/>
              </a:solidFill>
            </a:endParaRPr>
          </a:p>
          <a:p>
            <a:pPr algn="ctr"/>
            <a:endParaRPr lang="ru-RU" sz="1200" i="1" dirty="0" smtClean="0">
              <a:solidFill>
                <a:schemeClr val="tx1"/>
              </a:solidFill>
            </a:endParaRPr>
          </a:p>
          <a:p>
            <a:pPr lvl="0" algn="l">
              <a:buClr>
                <a:srgbClr val="2DA2BF"/>
              </a:buClr>
            </a:pPr>
            <a:r>
              <a:rPr lang="ru-RU" sz="1800" b="1" dirty="0" smtClean="0">
                <a:solidFill>
                  <a:prstClr val="black"/>
                </a:solidFill>
              </a:rPr>
              <a:t>Должность</a:t>
            </a:r>
            <a:r>
              <a:rPr lang="ru-RU" sz="1800" dirty="0">
                <a:solidFill>
                  <a:prstClr val="black"/>
                </a:solidFill>
              </a:rPr>
              <a:t>: </a:t>
            </a:r>
            <a:r>
              <a:rPr lang="ru-RU" sz="1800" dirty="0" smtClean="0">
                <a:solidFill>
                  <a:prstClr val="black"/>
                </a:solidFill>
              </a:rPr>
              <a:t>педагог - психолог</a:t>
            </a:r>
            <a:endParaRPr lang="ru-RU" sz="1800" dirty="0">
              <a:solidFill>
                <a:prstClr val="black"/>
              </a:solidFill>
            </a:endParaRPr>
          </a:p>
          <a:p>
            <a:pPr lvl="0" algn="l">
              <a:buClr>
                <a:srgbClr val="2DA2BF"/>
              </a:buClr>
            </a:pPr>
            <a:r>
              <a:rPr lang="ru-RU" sz="1800" b="1" dirty="0" smtClean="0">
                <a:solidFill>
                  <a:prstClr val="black"/>
                </a:solidFill>
              </a:rPr>
              <a:t>Стаж </a:t>
            </a:r>
            <a:r>
              <a:rPr lang="ru-RU" sz="1800" b="1" dirty="0">
                <a:solidFill>
                  <a:prstClr val="black"/>
                </a:solidFill>
              </a:rPr>
              <a:t>работы в данной должности</a:t>
            </a:r>
            <a:r>
              <a:rPr lang="ru-RU" sz="1800" dirty="0">
                <a:solidFill>
                  <a:prstClr val="black"/>
                </a:solidFill>
              </a:rPr>
              <a:t>: </a:t>
            </a:r>
            <a:r>
              <a:rPr lang="ru-RU" sz="1800" dirty="0" smtClean="0">
                <a:solidFill>
                  <a:prstClr val="black"/>
                </a:solidFill>
              </a:rPr>
              <a:t>9 </a:t>
            </a:r>
            <a:r>
              <a:rPr lang="ru-RU" sz="1800" dirty="0" err="1" smtClean="0">
                <a:solidFill>
                  <a:prstClr val="black"/>
                </a:solidFill>
              </a:rPr>
              <a:t>мес</a:t>
            </a:r>
            <a:endParaRPr lang="ru-RU" sz="1800" dirty="0">
              <a:solidFill>
                <a:prstClr val="black"/>
              </a:solidFill>
            </a:endParaRPr>
          </a:p>
          <a:p>
            <a:pPr lvl="0" algn="l">
              <a:buClr>
                <a:srgbClr val="2DA2BF"/>
              </a:buClr>
            </a:pPr>
            <a:r>
              <a:rPr lang="ru-RU" sz="1800" b="1" dirty="0" smtClean="0">
                <a:solidFill>
                  <a:prstClr val="black"/>
                </a:solidFill>
              </a:rPr>
              <a:t>Категория</a:t>
            </a:r>
            <a:r>
              <a:rPr lang="ru-RU" sz="1800" b="1" dirty="0">
                <a:solidFill>
                  <a:prstClr val="black"/>
                </a:solidFill>
              </a:rPr>
              <a:t>:  </a:t>
            </a:r>
            <a:r>
              <a:rPr lang="ru-RU" sz="1800" dirty="0">
                <a:solidFill>
                  <a:prstClr val="black"/>
                </a:solidFill>
              </a:rPr>
              <a:t>нет</a:t>
            </a:r>
            <a:endParaRPr lang="ru-RU" sz="3600" dirty="0">
              <a:solidFill>
                <a:prstClr val="black"/>
              </a:solidFill>
            </a:endParaRPr>
          </a:p>
          <a:p>
            <a:pPr algn="ctr"/>
            <a:endParaRPr lang="ru-RU" sz="3600" b="1" dirty="0" smtClean="0">
              <a:solidFill>
                <a:schemeClr val="tx1"/>
              </a:solidFill>
            </a:endParaRPr>
          </a:p>
          <a:p>
            <a:endParaRPr lang="ru-RU" sz="1800" b="1" dirty="0" smtClean="0">
              <a:solidFill>
                <a:schemeClr val="tx1"/>
              </a:solidFill>
            </a:endParaRPr>
          </a:p>
          <a:p>
            <a:endParaRPr lang="ru-RU" sz="3600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Куликова Мария Александровн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1052736"/>
            <a:ext cx="3638778" cy="546158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6" name="Прямоугольник 5"/>
          <p:cNvSpPr/>
          <p:nvPr/>
        </p:nvSpPr>
        <p:spPr>
          <a:xfrm>
            <a:off x="13459" y="116632"/>
            <a:ext cx="9130541" cy="43204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prstClr val="black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Monotype Corsiva" pitchFamily="66" charset="0"/>
                <a:ea typeface="+mj-ea"/>
                <a:cs typeface="Arial" pitchFamily="34" charset="0"/>
              </a:rPr>
              <a:t>                                            </a:t>
            </a:r>
            <a:r>
              <a:rPr lang="ru-RU" sz="3600" b="1" dirty="0" smtClean="0">
                <a:solidFill>
                  <a:prstClr val="black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Monotype Corsiva" pitchFamily="66" charset="0"/>
                <a:ea typeface="+mj-ea"/>
                <a:cs typeface="Arial" pitchFamily="34" charset="0"/>
              </a:rPr>
              <a:t>Гаёвский  </a:t>
            </a:r>
            <a:r>
              <a:rPr lang="ru-RU" sz="3600" b="1" dirty="0">
                <a:solidFill>
                  <a:prstClr val="black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Monotype Corsiva" pitchFamily="66" charset="0"/>
                <a:ea typeface="+mj-ea"/>
                <a:cs typeface="Arial" pitchFamily="34" charset="0"/>
              </a:rPr>
              <a:t>детский сад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67944" y="2060848"/>
            <a:ext cx="5076056" cy="3143272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Чувашева  Светлана Владимировна</a:t>
            </a:r>
            <a:endParaRPr lang="ru-RU" sz="1800" b="1" dirty="0" smtClean="0">
              <a:solidFill>
                <a:schemeClr val="tx1"/>
              </a:solidFill>
            </a:endParaRPr>
          </a:p>
          <a:p>
            <a:pPr algn="l"/>
            <a:endParaRPr lang="ru-RU" sz="1200" b="1" dirty="0" smtClean="0">
              <a:solidFill>
                <a:schemeClr val="tx1"/>
              </a:solidFill>
            </a:endParaRPr>
          </a:p>
          <a:p>
            <a:pPr algn="l"/>
            <a:endParaRPr lang="ru-RU" sz="1200" b="1" dirty="0" smtClean="0">
              <a:solidFill>
                <a:schemeClr val="tx1"/>
              </a:solidFill>
            </a:endParaRP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 Должность</a:t>
            </a:r>
            <a:r>
              <a:rPr lang="ru-RU" sz="1800" dirty="0">
                <a:solidFill>
                  <a:schemeClr val="tx1"/>
                </a:solidFill>
              </a:rPr>
              <a:t>: учитель - </a:t>
            </a:r>
            <a:r>
              <a:rPr lang="ru-RU" sz="1800" dirty="0" smtClean="0">
                <a:solidFill>
                  <a:schemeClr val="tx1"/>
                </a:solidFill>
              </a:rPr>
              <a:t>логопед</a:t>
            </a:r>
            <a:endParaRPr lang="ru-RU" sz="1800" dirty="0">
              <a:solidFill>
                <a:schemeClr val="tx1"/>
              </a:solidFill>
            </a:endParaRP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 Стаж </a:t>
            </a:r>
            <a:r>
              <a:rPr lang="ru-RU" sz="1800" b="1" dirty="0">
                <a:solidFill>
                  <a:schemeClr val="tx1"/>
                </a:solidFill>
              </a:rPr>
              <a:t>работы в данной должности</a:t>
            </a:r>
            <a:r>
              <a:rPr lang="ru-RU" sz="1800" dirty="0">
                <a:solidFill>
                  <a:schemeClr val="tx1"/>
                </a:solidFill>
              </a:rPr>
              <a:t>: </a:t>
            </a:r>
            <a:r>
              <a:rPr lang="ru-RU" sz="1800" dirty="0" smtClean="0">
                <a:solidFill>
                  <a:schemeClr val="tx1"/>
                </a:solidFill>
              </a:rPr>
              <a:t>15 лет</a:t>
            </a:r>
            <a:endParaRPr lang="ru-RU" sz="1800" dirty="0">
              <a:solidFill>
                <a:schemeClr val="tx1"/>
              </a:solidFill>
            </a:endParaRPr>
          </a:p>
          <a:p>
            <a:pPr algn="l"/>
            <a:r>
              <a:rPr lang="ru-RU" sz="1800" b="1" dirty="0">
                <a:solidFill>
                  <a:schemeClr val="tx1"/>
                </a:solidFill>
              </a:rPr>
              <a:t> </a:t>
            </a:r>
            <a:r>
              <a:rPr lang="ru-RU" sz="1800" b="1" dirty="0" smtClean="0">
                <a:solidFill>
                  <a:schemeClr val="tx1"/>
                </a:solidFill>
              </a:rPr>
              <a:t>Категория</a:t>
            </a:r>
            <a:r>
              <a:rPr lang="ru-RU" sz="1800" b="1" dirty="0">
                <a:solidFill>
                  <a:schemeClr val="tx1"/>
                </a:solidFill>
              </a:rPr>
              <a:t>:  </a:t>
            </a:r>
            <a:r>
              <a:rPr lang="ru-RU" sz="1800" dirty="0" smtClean="0">
                <a:solidFill>
                  <a:schemeClr val="tx1"/>
                </a:solidFill>
              </a:rPr>
              <a:t>1КК</a:t>
            </a:r>
            <a:endParaRPr lang="ru-RU" sz="3600" dirty="0">
              <a:solidFill>
                <a:schemeClr val="tx1"/>
              </a:solidFill>
            </a:endParaRPr>
          </a:p>
          <a:p>
            <a:pPr algn="ctr"/>
            <a:endParaRPr lang="ru-RU" sz="1800" dirty="0" smtClean="0">
              <a:solidFill>
                <a:schemeClr val="tx1"/>
              </a:solidFill>
            </a:endParaRPr>
          </a:p>
          <a:p>
            <a:pPr algn="ctr"/>
            <a:endParaRPr lang="ru-RU" sz="3600" b="1" dirty="0" smtClean="0">
              <a:solidFill>
                <a:schemeClr val="tx1"/>
              </a:solidFill>
            </a:endParaRPr>
          </a:p>
          <a:p>
            <a:pPr algn="ctr"/>
            <a:endParaRPr lang="ru-RU" sz="1800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04946"/>
            <a:ext cx="9130541" cy="42575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prstClr val="black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Monotype Corsiva" pitchFamily="66" charset="0"/>
                <a:cs typeface="Arial" pitchFamily="34" charset="0"/>
              </a:rPr>
              <a:t>                                           </a:t>
            </a:r>
            <a:r>
              <a:rPr lang="ru-RU" sz="3600" b="1" dirty="0" smtClean="0">
                <a:solidFill>
                  <a:prstClr val="black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Monotype Corsiva" pitchFamily="66" charset="0"/>
                <a:cs typeface="Arial" pitchFamily="34" charset="0"/>
              </a:rPr>
              <a:t>Гаёвский  </a:t>
            </a:r>
            <a:r>
              <a:rPr lang="ru-RU" sz="3600" b="1" dirty="0">
                <a:solidFill>
                  <a:prstClr val="black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Monotype Corsiva" pitchFamily="66" charset="0"/>
                <a:cs typeface="Arial" pitchFamily="34" charset="0"/>
              </a:rPr>
              <a:t>детский сад</a:t>
            </a:r>
            <a:endParaRPr lang="ru-RU" b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9" r="2587"/>
          <a:stretch/>
        </p:blipFill>
        <p:spPr bwMode="auto">
          <a:xfrm>
            <a:off x="251520" y="1916832"/>
            <a:ext cx="3493828" cy="3404741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3459" y="116632"/>
            <a:ext cx="9130541" cy="42575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71600" y="0"/>
            <a:ext cx="7772400" cy="620687"/>
          </a:xfrm>
        </p:spPr>
        <p:txBody>
          <a:bodyPr>
            <a:noAutofit/>
          </a:bodyPr>
          <a:lstStyle/>
          <a:p>
            <a:pPr algn="ctr"/>
            <a:r>
              <a:rPr lang="ru-RU" sz="3600" b="0" dirty="0" smtClean="0">
                <a:latin typeface="Monotype Corsiva" pitchFamily="66" charset="0"/>
              </a:rPr>
              <a:t>                               </a:t>
            </a:r>
            <a:r>
              <a:rPr lang="ru-RU" sz="3600" dirty="0" err="1" smtClean="0">
                <a:solidFill>
                  <a:schemeClr val="tx1"/>
                </a:solidFill>
                <a:latin typeface="Monotype Corsiva" pitchFamily="66" charset="0"/>
              </a:rPr>
              <a:t>Дубский</a:t>
            </a:r>
            <a:r>
              <a:rPr lang="ru-RU" sz="3600" dirty="0" smtClean="0">
                <a:solidFill>
                  <a:schemeClr val="tx1"/>
                </a:solidFill>
                <a:latin typeface="Monotype Corsiva" pitchFamily="66" charset="0"/>
              </a:rPr>
              <a:t> детский сад</a:t>
            </a:r>
            <a:endParaRPr lang="ru-RU" sz="3600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14810" y="2143116"/>
            <a:ext cx="4929190" cy="2389161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39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Леонтьева </a:t>
            </a:r>
            <a:r>
              <a:rPr lang="ru-RU" sz="3900" b="1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9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Наталья Михайловна</a:t>
            </a:r>
          </a:p>
          <a:p>
            <a:pPr algn="ctr"/>
            <a:endParaRPr lang="ru-RU" sz="1200" b="1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1200" b="1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algn="l">
              <a:buClr>
                <a:srgbClr val="2DA2BF"/>
              </a:buClr>
            </a:pPr>
            <a:r>
              <a:rPr lang="ru-RU" sz="1800" b="1" dirty="0" smtClean="0">
                <a:solidFill>
                  <a:prstClr val="black"/>
                </a:solidFill>
              </a:rPr>
              <a:t> Должность</a:t>
            </a:r>
            <a:r>
              <a:rPr lang="ru-RU" sz="1800" dirty="0">
                <a:solidFill>
                  <a:prstClr val="black"/>
                </a:solidFill>
              </a:rPr>
              <a:t>: </a:t>
            </a:r>
            <a:r>
              <a:rPr lang="ru-RU" sz="1800" dirty="0" smtClean="0">
                <a:solidFill>
                  <a:prstClr val="black"/>
                </a:solidFill>
              </a:rPr>
              <a:t> учитель - логопед</a:t>
            </a:r>
            <a:endParaRPr lang="ru-RU" sz="1800" dirty="0">
              <a:solidFill>
                <a:prstClr val="black"/>
              </a:solidFill>
            </a:endParaRPr>
          </a:p>
          <a:p>
            <a:pPr lvl="0" algn="l">
              <a:buClr>
                <a:srgbClr val="2DA2BF"/>
              </a:buClr>
            </a:pPr>
            <a:r>
              <a:rPr lang="ru-RU" sz="1800" dirty="0">
                <a:solidFill>
                  <a:prstClr val="black"/>
                </a:solidFill>
              </a:rPr>
              <a:t> </a:t>
            </a:r>
            <a:r>
              <a:rPr lang="ru-RU" sz="1800" b="1" dirty="0" smtClean="0">
                <a:solidFill>
                  <a:prstClr val="black"/>
                </a:solidFill>
              </a:rPr>
              <a:t>Стаж </a:t>
            </a:r>
            <a:r>
              <a:rPr lang="ru-RU" sz="1800" b="1" dirty="0">
                <a:solidFill>
                  <a:prstClr val="black"/>
                </a:solidFill>
              </a:rPr>
              <a:t>работы в данной </a:t>
            </a:r>
            <a:r>
              <a:rPr lang="ru-RU" sz="1800" b="1" dirty="0" smtClean="0">
                <a:solidFill>
                  <a:prstClr val="black"/>
                </a:solidFill>
              </a:rPr>
              <a:t>должности</a:t>
            </a:r>
            <a:r>
              <a:rPr lang="ru-RU" sz="1800" dirty="0" smtClean="0">
                <a:solidFill>
                  <a:prstClr val="black"/>
                </a:solidFill>
              </a:rPr>
              <a:t>: 10 лет</a:t>
            </a:r>
            <a:endParaRPr lang="ru-RU" sz="1800" dirty="0">
              <a:solidFill>
                <a:prstClr val="black"/>
              </a:solidFill>
            </a:endParaRPr>
          </a:p>
          <a:p>
            <a:pPr lvl="0" algn="l">
              <a:buClr>
                <a:srgbClr val="2DA2BF"/>
              </a:buClr>
            </a:pPr>
            <a:r>
              <a:rPr lang="ru-RU" sz="1800" b="1" dirty="0">
                <a:solidFill>
                  <a:prstClr val="black"/>
                </a:solidFill>
              </a:rPr>
              <a:t> </a:t>
            </a:r>
            <a:r>
              <a:rPr lang="ru-RU" sz="1800" b="1" dirty="0" smtClean="0">
                <a:solidFill>
                  <a:prstClr val="black"/>
                </a:solidFill>
              </a:rPr>
              <a:t>Категория</a:t>
            </a:r>
            <a:r>
              <a:rPr lang="ru-RU" sz="1800" b="1" dirty="0">
                <a:solidFill>
                  <a:prstClr val="black"/>
                </a:solidFill>
              </a:rPr>
              <a:t>:  </a:t>
            </a:r>
            <a:r>
              <a:rPr lang="ru-RU" sz="1800" dirty="0">
                <a:solidFill>
                  <a:prstClr val="black"/>
                </a:solidFill>
              </a:rPr>
              <a:t>нет</a:t>
            </a:r>
            <a:endParaRPr lang="ru-RU" sz="3600" dirty="0">
              <a:solidFill>
                <a:prstClr val="black"/>
              </a:solidFill>
            </a:endParaRPr>
          </a:p>
          <a:p>
            <a:pPr algn="l"/>
            <a:endParaRPr lang="ru-RU" sz="3600" b="1" dirty="0" smtClean="0">
              <a:solidFill>
                <a:schemeClr val="tx1"/>
              </a:solidFill>
            </a:endParaRPr>
          </a:p>
          <a:p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Леонтьева Наталья михайловна.jpg"/>
          <p:cNvPicPr>
            <a:picLocks noChangeAspect="1"/>
          </p:cNvPicPr>
          <p:nvPr/>
        </p:nvPicPr>
        <p:blipFill>
          <a:blip r:embed="rId2" cstate="print"/>
          <a:srcRect t="7278"/>
          <a:stretch>
            <a:fillRect/>
          </a:stretch>
        </p:blipFill>
        <p:spPr>
          <a:xfrm flipH="1">
            <a:off x="251520" y="928670"/>
            <a:ext cx="3888432" cy="546040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2219" y="116632"/>
            <a:ext cx="9130541" cy="42575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-27196"/>
            <a:ext cx="7772400" cy="653428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1"/>
                </a:solidFill>
                <a:latin typeface="Monotype Corsiva" pitchFamily="66" charset="0"/>
              </a:rPr>
              <a:t>детский сад  </a:t>
            </a:r>
            <a:r>
              <a:rPr lang="ru-RU" sz="3600" dirty="0" smtClean="0">
                <a:solidFill>
                  <a:schemeClr val="tx1"/>
                </a:solidFill>
              </a:rPr>
              <a:t>«</a:t>
            </a:r>
            <a:r>
              <a:rPr lang="ru-RU" sz="3600" dirty="0" smtClean="0">
                <a:solidFill>
                  <a:schemeClr val="tx1"/>
                </a:solidFill>
                <a:latin typeface="Monotype Corsiva" pitchFamily="66" charset="0"/>
              </a:rPr>
              <a:t>Жар-птица</a:t>
            </a:r>
            <a:r>
              <a:rPr lang="ru-RU" sz="3600" dirty="0" smtClean="0">
                <a:solidFill>
                  <a:schemeClr val="tx1"/>
                </a:solidFill>
              </a:rPr>
              <a:t>»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67944" y="1556792"/>
            <a:ext cx="5076056" cy="3317855"/>
          </a:xfrm>
        </p:spPr>
        <p:txBody>
          <a:bodyPr>
            <a:normAutofit/>
          </a:bodyPr>
          <a:lstStyle/>
          <a:p>
            <a:pPr algn="ctr"/>
            <a:endParaRPr lang="ru-RU" sz="2800" i="1" dirty="0" smtClean="0">
              <a:solidFill>
                <a:schemeClr val="tx1"/>
              </a:solidFill>
            </a:endParaRPr>
          </a:p>
          <a:p>
            <a:pPr algn="ctr"/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Сосновских Наталия Александровна</a:t>
            </a:r>
          </a:p>
          <a:p>
            <a:pPr algn="ctr"/>
            <a:endParaRPr lang="ru-RU" sz="1200" b="1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1200" b="1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Должность:   </a:t>
            </a:r>
            <a:r>
              <a:rPr lang="ru-RU" sz="1800" dirty="0" smtClean="0">
                <a:solidFill>
                  <a:schemeClr val="tx1"/>
                </a:solidFill>
              </a:rPr>
              <a:t>учитель-логопед</a:t>
            </a: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Стаж работы в данной должности:  </a:t>
            </a:r>
            <a:r>
              <a:rPr lang="ru-RU" sz="1800" dirty="0" smtClean="0">
                <a:solidFill>
                  <a:schemeClr val="tx1"/>
                </a:solidFill>
              </a:rPr>
              <a:t>4года</a:t>
            </a: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Категория: </a:t>
            </a:r>
            <a:r>
              <a:rPr lang="ru-RU" sz="1800" dirty="0" smtClean="0">
                <a:solidFill>
                  <a:schemeClr val="tx1"/>
                </a:solidFill>
              </a:rPr>
              <a:t>1КК</a:t>
            </a:r>
            <a:endParaRPr lang="ru-RU" sz="1800" dirty="0"/>
          </a:p>
        </p:txBody>
      </p:sp>
      <p:pic>
        <p:nvPicPr>
          <p:cNvPr id="4" name="Рисунок 3" descr="Сосновских Наталия Александровна.jpg"/>
          <p:cNvPicPr>
            <a:picLocks noChangeAspect="1"/>
          </p:cNvPicPr>
          <p:nvPr/>
        </p:nvPicPr>
        <p:blipFill>
          <a:blip r:embed="rId2" cstate="print"/>
          <a:srcRect l="3434"/>
          <a:stretch>
            <a:fillRect/>
          </a:stretch>
        </p:blipFill>
        <p:spPr>
          <a:xfrm>
            <a:off x="323528" y="1360686"/>
            <a:ext cx="3620178" cy="501716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6216" y="1857364"/>
            <a:ext cx="4857784" cy="3317855"/>
          </a:xfrm>
        </p:spPr>
        <p:txBody>
          <a:bodyPr>
            <a:normAutofit/>
          </a:bodyPr>
          <a:lstStyle/>
          <a:p>
            <a:pPr algn="ctr"/>
            <a:endParaRPr lang="ru-RU" sz="2800" i="1" dirty="0" smtClean="0">
              <a:solidFill>
                <a:schemeClr val="tx1"/>
              </a:solidFill>
            </a:endParaRPr>
          </a:p>
          <a:p>
            <a:pPr algn="ctr"/>
            <a:r>
              <a:rPr lang="ru-RU" sz="3600" b="1" dirty="0" err="1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Пономарёва</a:t>
            </a:r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Ольга Викторовна</a:t>
            </a:r>
          </a:p>
          <a:p>
            <a:pPr algn="ctr"/>
            <a:endParaRPr lang="ru-RU" sz="1200" b="1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1200" b="1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Должность: </a:t>
            </a:r>
            <a:r>
              <a:rPr lang="ru-RU" sz="1800" dirty="0" smtClean="0">
                <a:solidFill>
                  <a:schemeClr val="tx1"/>
                </a:solidFill>
              </a:rPr>
              <a:t>педагог-психолог</a:t>
            </a:r>
          </a:p>
          <a:p>
            <a:pPr algn="ctr"/>
            <a:r>
              <a:rPr lang="ru-RU" sz="1800" b="1" dirty="0" smtClean="0">
                <a:solidFill>
                  <a:schemeClr val="tx1"/>
                </a:solidFill>
              </a:rPr>
              <a:t>Стаж работы в данной должности: </a:t>
            </a:r>
            <a:r>
              <a:rPr lang="ru-RU" sz="1800" dirty="0" smtClean="0">
                <a:solidFill>
                  <a:schemeClr val="tx1"/>
                </a:solidFill>
              </a:rPr>
              <a:t>9 лет</a:t>
            </a: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Категория:  </a:t>
            </a:r>
            <a:r>
              <a:rPr lang="ru-RU" sz="1800" dirty="0" smtClean="0">
                <a:solidFill>
                  <a:schemeClr val="tx1"/>
                </a:solidFill>
              </a:rPr>
              <a:t>СЗД</a:t>
            </a:r>
            <a:endParaRPr lang="ru-RU" sz="1800" dirty="0"/>
          </a:p>
        </p:txBody>
      </p:sp>
      <p:pic>
        <p:nvPicPr>
          <p:cNvPr id="5" name="Рисунок 4" descr="Пономарева Ольга Викторовна.jpg"/>
          <p:cNvPicPr>
            <a:picLocks noChangeAspect="1"/>
          </p:cNvPicPr>
          <p:nvPr/>
        </p:nvPicPr>
        <p:blipFill>
          <a:blip r:embed="rId2" cstate="print"/>
          <a:srcRect t="7291"/>
          <a:stretch>
            <a:fillRect/>
          </a:stretch>
        </p:blipFill>
        <p:spPr>
          <a:xfrm>
            <a:off x="357158" y="1214422"/>
            <a:ext cx="3710786" cy="5366661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6" name="Прямоугольник 5"/>
          <p:cNvSpPr/>
          <p:nvPr/>
        </p:nvSpPr>
        <p:spPr>
          <a:xfrm>
            <a:off x="13459" y="35515"/>
            <a:ext cx="9130541" cy="521853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51065"/>
            <a:ext cx="8028384" cy="653428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Monotype Corsiva" pitchFamily="66" charset="0"/>
              </a:rPr>
              <a:t>                          </a:t>
            </a:r>
            <a:r>
              <a:rPr lang="ru-RU" sz="3600" dirty="0" err="1" smtClean="0">
                <a:latin typeface="Monotype Corsiva" pitchFamily="66" charset="0"/>
              </a:rPr>
              <a:t>Зайковский</a:t>
            </a:r>
            <a:r>
              <a:rPr lang="ru-RU" sz="3600" dirty="0" smtClean="0">
                <a:latin typeface="Monotype Corsiva" pitchFamily="66" charset="0"/>
              </a:rPr>
              <a:t> детский сад № 1   </a:t>
            </a:r>
            <a:endParaRPr lang="ru-RU" sz="36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39952" y="1857364"/>
            <a:ext cx="5004048" cy="3317855"/>
          </a:xfrm>
        </p:spPr>
        <p:txBody>
          <a:bodyPr>
            <a:normAutofit/>
          </a:bodyPr>
          <a:lstStyle/>
          <a:p>
            <a:pPr algn="ctr"/>
            <a:endParaRPr lang="ru-RU" sz="2800" i="1" dirty="0" smtClean="0">
              <a:solidFill>
                <a:schemeClr val="tx1"/>
              </a:solidFill>
            </a:endParaRPr>
          </a:p>
          <a:p>
            <a:pPr algn="ctr"/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Кривых  Эльвира Сергеевна</a:t>
            </a:r>
          </a:p>
          <a:p>
            <a:pPr algn="ctr"/>
            <a:endParaRPr lang="ru-RU" sz="1200" b="1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1200" b="1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Должность:  </a:t>
            </a:r>
            <a:r>
              <a:rPr lang="ru-RU" sz="1800" dirty="0" smtClean="0">
                <a:solidFill>
                  <a:schemeClr val="tx1"/>
                </a:solidFill>
              </a:rPr>
              <a:t>учитель-логопед</a:t>
            </a: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Стаж работы в данной должности: </a:t>
            </a:r>
            <a:r>
              <a:rPr lang="ru-RU" sz="1800" dirty="0" smtClean="0">
                <a:solidFill>
                  <a:schemeClr val="tx1"/>
                </a:solidFill>
              </a:rPr>
              <a:t>10 лет</a:t>
            </a: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Категория:  </a:t>
            </a:r>
            <a:r>
              <a:rPr lang="ru-RU" sz="1800" dirty="0" smtClean="0">
                <a:solidFill>
                  <a:schemeClr val="tx1"/>
                </a:solidFill>
              </a:rPr>
              <a:t>СЗД</a:t>
            </a:r>
            <a:endParaRPr lang="ru-RU" sz="1800" dirty="0"/>
          </a:p>
        </p:txBody>
      </p:sp>
      <p:pic>
        <p:nvPicPr>
          <p:cNvPr id="5" name="Рисунок 4" descr="Кривых Эльвира Сергеевна.jpg"/>
          <p:cNvPicPr>
            <a:picLocks noChangeAspect="1"/>
          </p:cNvPicPr>
          <p:nvPr/>
        </p:nvPicPr>
        <p:blipFill>
          <a:blip r:embed="rId2" cstate="print"/>
          <a:srcRect t="11458" r="7796"/>
          <a:stretch>
            <a:fillRect/>
          </a:stretch>
        </p:blipFill>
        <p:spPr>
          <a:xfrm>
            <a:off x="251520" y="1098724"/>
            <a:ext cx="3711926" cy="534882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6" name="Прямоугольник 5"/>
          <p:cNvSpPr/>
          <p:nvPr/>
        </p:nvSpPr>
        <p:spPr>
          <a:xfrm>
            <a:off x="0" y="116632"/>
            <a:ext cx="9130541" cy="42575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 </a:t>
            </a:r>
            <a:r>
              <a:rPr lang="ru-RU" sz="3600" b="1" dirty="0" smtClean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                                     </a:t>
            </a:r>
            <a:r>
              <a:rPr lang="ru-RU" sz="3600" b="1" dirty="0" err="1" smtClean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Зайковский</a:t>
            </a:r>
            <a:r>
              <a:rPr lang="ru-RU" sz="3600" b="1" dirty="0" smtClean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 </a:t>
            </a:r>
            <a:r>
              <a:rPr lang="ru-RU" sz="3600" b="1" dirty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детский сад № 1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329</TotalTime>
  <Words>496</Words>
  <Application>Microsoft Office PowerPoint</Application>
  <PresentationFormat>Экран (4:3)</PresentationFormat>
  <Paragraphs>176</Paragraphs>
  <Slides>23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Открытая</vt:lpstr>
      <vt:lpstr>Специалисты ДОУ  по коррекционной работе</vt:lpstr>
      <vt:lpstr>Презентация PowerPoint</vt:lpstr>
      <vt:lpstr>      </vt:lpstr>
      <vt:lpstr>Презентация PowerPoint</vt:lpstr>
      <vt:lpstr>Презентация PowerPoint</vt:lpstr>
      <vt:lpstr>                               Дубский детский сад</vt:lpstr>
      <vt:lpstr>детский сад  «Жар-птица»</vt:lpstr>
      <vt:lpstr>                          Зайковский детский сад № 1   </vt:lpstr>
      <vt:lpstr>Презентация PowerPoint</vt:lpstr>
      <vt:lpstr>Презентация PowerPoint</vt:lpstr>
      <vt:lpstr>Презентация PowerPoint</vt:lpstr>
      <vt:lpstr>Презентация PowerPoint</vt:lpstr>
      <vt:lpstr>Знаменский детский сад</vt:lpstr>
      <vt:lpstr>детский сад  «Золотой петушок»</vt:lpstr>
      <vt:lpstr>Килачёвский детский сад</vt:lpstr>
      <vt:lpstr>Ницинский детский сад</vt:lpstr>
      <vt:lpstr>Новгородовский детский сад</vt:lpstr>
      <vt:lpstr>Пьянковский детский сад</vt:lpstr>
      <vt:lpstr>Пьянковский детский сад</vt:lpstr>
      <vt:lpstr>Презентация PowerPoint</vt:lpstr>
      <vt:lpstr>Чёрновский детский сад</vt:lpstr>
      <vt:lpstr>Презентация PowerPoint</vt:lpstr>
      <vt:lpstr>Харловский детский сад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Специалисты  Ирбитского муниципального дошкольного  образования</dc:title>
  <dc:creator>User</dc:creator>
  <cp:lastModifiedBy>Елена Серебренникова</cp:lastModifiedBy>
  <cp:revision>27</cp:revision>
  <dcterms:created xsi:type="dcterms:W3CDTF">2021-11-15T18:57:24Z</dcterms:created>
  <dcterms:modified xsi:type="dcterms:W3CDTF">2021-11-16T11:07:16Z</dcterms:modified>
</cp:coreProperties>
</file>