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31.10.2022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321\Desktop\Кукушкина\учитель ОБЖ\6. Фото участника\портрет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81" b="4101"/>
          <a:stretch/>
        </p:blipFill>
        <p:spPr bwMode="auto">
          <a:xfrm>
            <a:off x="323528" y="2050040"/>
            <a:ext cx="3508036" cy="4705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31564" y="1905000"/>
            <a:ext cx="4772884" cy="3468216"/>
          </a:xfrm>
        </p:spPr>
        <p:txBody>
          <a:bodyPr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Кукушкина </a:t>
            </a:r>
            <a:r>
              <a:rPr lang="ru-RU" sz="2800" b="1" dirty="0" err="1" smtClean="0">
                <a:solidFill>
                  <a:schemeClr val="tx1"/>
                </a:solidFill>
              </a:rPr>
              <a:t>Виорика</a:t>
            </a:r>
            <a:r>
              <a:rPr lang="ru-RU" sz="2800" b="1" dirty="0" smtClean="0">
                <a:solidFill>
                  <a:schemeClr val="tx1"/>
                </a:solidFill>
              </a:rPr>
              <a:t> Георгиевна</a:t>
            </a:r>
            <a:br>
              <a:rPr lang="ru-RU" sz="2800" b="1" dirty="0" smtClean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</a:rPr>
              <a:t>учитель  МОУ «Фоминская ООШ»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1027" name="Picture 3" descr="C:\Users\321\Downloads\эмблема школы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04972"/>
            <a:ext cx="4248472" cy="1945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3074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C:\Users\321\Desktop\1642620209_1-abrakadabra-fun-p-spasibo-za-vnimanie-na-belom-fone-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927"/>
          <a:stretch/>
        </p:blipFill>
        <p:spPr bwMode="auto">
          <a:xfrm>
            <a:off x="1199875" y="0"/>
            <a:ext cx="5857503" cy="2707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321\Desktop\27582_c15d6180f41f1feaaa4e494285d21069.jp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9812" y="2381250"/>
            <a:ext cx="5953125" cy="447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7346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321\Desktop\11689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139" y="836712"/>
            <a:ext cx="8496944" cy="4779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4371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321\Downloads\IMG_20221031_16210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2" t="9054" r="5526" b="11817"/>
          <a:stretch/>
        </p:blipFill>
        <p:spPr bwMode="auto">
          <a:xfrm>
            <a:off x="0" y="2637"/>
            <a:ext cx="3214671" cy="21880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321\Downloads\IMG_20221031_16212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0" t="2693" r="4172" b="10091"/>
          <a:stretch/>
        </p:blipFill>
        <p:spPr bwMode="auto">
          <a:xfrm>
            <a:off x="3463480" y="2591513"/>
            <a:ext cx="3013956" cy="21789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321\Desktop\Кукушкина\ГИБДД отчёт\фото внимание дети\IMG_20220921_11595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0" t="10334" r="8077" b="15697"/>
          <a:stretch/>
        </p:blipFill>
        <p:spPr bwMode="auto">
          <a:xfrm>
            <a:off x="-13535" y="4706444"/>
            <a:ext cx="3962399" cy="24964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321\Desktop\Кукушкина\ГИБДД отчёт\Фото 2022-2023\IMG-20220922-WA003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5" y="2208425"/>
            <a:ext cx="3449329" cy="25869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321\Desktop\Кукушкина\ГИБДД отчёт\Фото\IMG-20200914-WA0003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42" b="19482"/>
          <a:stretch/>
        </p:blipFill>
        <p:spPr bwMode="auto">
          <a:xfrm>
            <a:off x="3191705" y="2637"/>
            <a:ext cx="5141493" cy="27754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321\Desktop\eRw6YUZQCWA_cV6xptX7GRDjHVLk6G9qsB7-mc6UvveCmkOU2zBQZllPkb32l_u0FojeJhoync_KSMC6sKza5d14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91" b="13312"/>
          <a:stretch/>
        </p:blipFill>
        <p:spPr bwMode="auto">
          <a:xfrm>
            <a:off x="3382443" y="4437112"/>
            <a:ext cx="5138747" cy="25204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10860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321\Desktop\Кукушкина\ГО\IMG_20210218_1137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835" y="49471"/>
            <a:ext cx="3203848" cy="24028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321\Desktop\Кукушкина\ГО\IMG_20210218_1142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36603"/>
            <a:ext cx="2976330" cy="22322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321\Desktop\Кукушкина\ГО\IMG_20210218_11424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15335"/>
            <a:ext cx="3131840" cy="23488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321\Desktop\wUf7K_7A1H7ccRnFRHxj_ftyZmxejP0Rqr36l_15EtlBWOSvfok8nwBLMkyvJR3RB3Tp5wd7tZ9BEI7VyZqK6Rco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95" b="7859"/>
          <a:stretch/>
        </p:blipFill>
        <p:spPr bwMode="auto">
          <a:xfrm>
            <a:off x="107504" y="2239920"/>
            <a:ext cx="3995936" cy="22071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321\Desktop\t_Or9_58hPs6904Ohr2OBq-NxXTaEryDQKvIq3Zm9la716o6-McG3pqRw03MWj6kt6UK3UHgmJ_gn8UK9XE0nJps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5441" y="3343489"/>
            <a:ext cx="2601326" cy="34684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Users\321\Desktop\d0b1d0b5d0b7d18bd0bcd18fd0bdd0bdd18bd0b92602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368851"/>
            <a:ext cx="2571750" cy="2857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4098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321\Desktop\EmumdET3svxZmP8ZlrYOv5D7MnTPyiKQap6wsBk_AuwBdRN032IF4FTBcEqmru8HUSRCYaDuQ2Pay4ZT76wT90e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4744"/>
            <a:ext cx="8963163" cy="50398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96209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321\Desktop\Кукушкина\заметки на сайт 2022-2023\Внимание дети\IMG_20220921_08310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29" t="14678" r="6274"/>
          <a:stretch/>
        </p:blipFill>
        <p:spPr bwMode="auto">
          <a:xfrm>
            <a:off x="179512" y="260648"/>
            <a:ext cx="3669762" cy="28744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321\Desktop\Кукушкина\заметки на сайт 2022-2023\Внимание дети\IMG_20220921_0843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7" y="260648"/>
            <a:ext cx="3854777" cy="28910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321\Desktop\cA_4RjPgC-MJXb3cZO1duhqfV-2MU4s6PGhPIPo-gJ6zdefG8wqQMTE93GsU6wtCAyZErusics203Z1cy64D5_0-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32" y="3356992"/>
            <a:ext cx="4280181" cy="32101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321\Desktop\2fgOmkJKLUuHQRY_aHzvvF33njqZ8rjgcmk7MLMoAHcgjfp0cpsBLlEIPgZ9hZko_-OEkcVMJmHENakZXJjBfKDp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723" y="3356992"/>
            <a:ext cx="4280181" cy="32101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C:\Users\321\Desktop\cA_4RjPgC-MJXb3cZO1duhqfV-2MU4s6PGhPIPo-gJ6zdefG8wqQMTE93GsU6wtCAyZErusics203Z1cy64D5_0-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7581" y="3471547"/>
            <a:ext cx="3974701" cy="29810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53401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321\Desktop\eASbV8On3HYfXmbFqv95JvwK1N09owQWKREdAGrgC0GZdMbkwUEoWCguIpOBPYI7DBn68W2TACzNMEIckScI4gZP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4345017" cy="32587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321\Desktop\SNMU39EyN4MPaluICZRbWpgD5R-fzDuCtKeZpGNkIHTxasQcbmg3CnhP0U_XSgEBb6UcWtK6qdJvUB4XhU3rIR5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88640"/>
            <a:ext cx="3095115" cy="41268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321\Desktop\Ne6R6SQKW6ALR80zYNepkTRrPYBQr-Hi35e3RGMKwZ1z8Meiq8kI5lrbuUw9lLNLJa6S842PBcWMjaQ7_bV22H_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636310"/>
            <a:ext cx="4295586" cy="32216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321\Desktop\Кукушкина\ЗАМЕТКИ НА САЙТ\1 марта 2022\IMG-20220301-WA001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9460" y="4221088"/>
            <a:ext cx="3515883" cy="26369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1615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321\Desktop\Кукушкина\ЮИД\фото\Слайд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547" y="-28275"/>
            <a:ext cx="3600400" cy="27003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321\Desktop\Кукушкина\ГО\IMG_20211014_1234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9020"/>
            <a:ext cx="3635896" cy="27269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321\Desktop\Кукушкина\ЗАМЕТКИ НА САЙТ\Дорожная масленица-раздел безопасность\IMG_20220303_09063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807" y="2408810"/>
            <a:ext cx="3491880" cy="26189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C:\Users\321\Desktop\EXoDsjLC76_s5apCXYm6ZBh71hgnjQjMq-nFE94qR9GYHA6c1QTYuBQWB1s1e819Kd8T6Rr88GbyUHBDbFkRUAhR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46" t="30291" b="7655"/>
          <a:stretch/>
        </p:blipFill>
        <p:spPr bwMode="auto">
          <a:xfrm>
            <a:off x="150671" y="4557845"/>
            <a:ext cx="4203398" cy="23246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C:\Users\321\Desktop\IGPaIx-i3J4ki1tVujPkSefsKMcAgqI-YMyPEmzb_ReeoqRJVmmf0CCtl8OnfkqU2XHkjJrdFe86Z1bTlpuOqXnw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947" y="2684066"/>
            <a:ext cx="3058251" cy="22936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7" name="Picture 7" descr="C:\Users\321\Desktop\qNJ4HNxd0UWWfi1zajCQ_duqRT4-0rOlIz2pp_TnGMw8ZywRudOmIt5r7hIJDnuitHjq19Ghzfhfgo8x_iOph5KM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9813" y="4533396"/>
            <a:ext cx="3132070" cy="23490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8063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321\Desktop\slide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31" y="476673"/>
            <a:ext cx="8277140" cy="61994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86639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седство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62</TotalTime>
  <Words>3</Words>
  <Application>Microsoft Office PowerPoint</Application>
  <PresentationFormat>Экран (4:3)</PresentationFormat>
  <Paragraphs>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Соседство</vt:lpstr>
      <vt:lpstr>Кукушкина Виорика Георгиевна учитель  МОУ «Фоминская ООШ»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Кукушкина Виорика Георгиевна учитель  МОУ «Фоминская ООШ»</dc:title>
  <dc:creator>321</dc:creator>
  <cp:lastModifiedBy>321</cp:lastModifiedBy>
  <cp:revision>6</cp:revision>
  <dcterms:created xsi:type="dcterms:W3CDTF">2022-10-31T05:39:57Z</dcterms:created>
  <dcterms:modified xsi:type="dcterms:W3CDTF">2022-10-31T09:08:29Z</dcterms:modified>
</cp:coreProperties>
</file>