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71" r:id="rId3"/>
    <p:sldId id="264" r:id="rId4"/>
    <p:sldId id="266" r:id="rId5"/>
    <p:sldId id="268" r:id="rId6"/>
    <p:sldId id="269" r:id="rId7"/>
    <p:sldId id="270" r:id="rId8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3399FF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434" autoAdjust="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996952"/>
            <a:ext cx="5688632" cy="1318046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763688" y="1124744"/>
            <a:ext cx="5976664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251520" y="2132856"/>
            <a:ext cx="8712968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8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4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20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124744"/>
            <a:ext cx="5976664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132856"/>
            <a:ext cx="8712968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3068960"/>
            <a:ext cx="5688632" cy="1318046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Основные неинфекционные заболевания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268760"/>
            <a:ext cx="8712968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Неинфекционные заболевания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(НИЗ) – это заболевания, имеющие продолжительное течение и являющиеся результатом воздействия на человека комплекса наследственных, физиологических, экологических и поведенческих факторов.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сегодняшний день неинфекционные заболевания, такие как болезни сердца, инсульт, диабет, пневмония и рак, являются причиной почти 63% всех случаев смерти на Земле. Ежегодно от неинфекционных заболеваний умирают 36 млн человек. Около 30% людей, умирающих от болезней сердца, диабета, пневмонии и рака, моложе 60 лет.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 распространены во всех возрастных группах, всех регионах и всех странах. Эти заболевания часто связывают с пожилыми возрастными группами, но фактические данные свидетельствуют о том, что 17 миллионов случаев смерти от НИЗ происходят среди лиц младше 70 лет.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751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496944" cy="1584176"/>
          </a:xfrm>
        </p:spPr>
        <p:txBody>
          <a:bodyPr/>
          <a:lstStyle/>
          <a:p>
            <a:pPr marL="0" indent="457200" algn="just">
              <a:buNone/>
            </a:pPr>
            <a:r>
              <a:rPr lang="ru-RU" b="1" dirty="0" smtClean="0">
                <a:latin typeface="Constantia" panose="02030602050306030303" pitchFamily="18" charset="0"/>
              </a:rPr>
              <a:t>Цель</a:t>
            </a:r>
            <a:r>
              <a:rPr lang="ru-RU" dirty="0" smtClean="0">
                <a:latin typeface="Constantia" panose="02030602050306030303" pitchFamily="18" charset="0"/>
              </a:rPr>
              <a:t> – познакомиться с основными неинфекционными заболеваниями, их причинами и мерами профилактики.</a:t>
            </a:r>
            <a:endParaRPr lang="ru-RU" dirty="0">
              <a:latin typeface="Constantia" panose="0203060205030603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144" y="4536462"/>
            <a:ext cx="3456384" cy="232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03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588" y="1268760"/>
            <a:ext cx="7488832" cy="11852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/>
                <a:latin typeface="Constantia" panose="02030602050306030303" pitchFamily="18" charset="0"/>
              </a:rPr>
              <a:t>Причины неинфекционных заболеваний</a:t>
            </a:r>
            <a:endParaRPr lang="ru-RU" b="1" dirty="0">
              <a:effectLst/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764" y="2708920"/>
            <a:ext cx="8892480" cy="356730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Constantia" panose="02030602050306030303" pitchFamily="18" charset="0"/>
              </a:rPr>
              <a:t>Курение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Constantia" panose="02030602050306030303" pitchFamily="18" charset="0"/>
              </a:rPr>
              <a:t>Нездоровое питание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Constantia" panose="02030602050306030303" pitchFamily="18" charset="0"/>
              </a:rPr>
              <a:t>Недостаточная физическая активность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Constantia" panose="02030602050306030303" pitchFamily="18" charset="0"/>
              </a:rPr>
              <a:t>Злоупотребление алкоголем </a:t>
            </a:r>
            <a:endParaRPr lang="ru-RU" sz="36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24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96752"/>
            <a:ext cx="8856984" cy="118522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/>
                <a:latin typeface="Constantia" panose="02030602050306030303" pitchFamily="18" charset="0"/>
              </a:rPr>
              <a:t>Группы неинфекционных заболеваний </a:t>
            </a:r>
            <a:endParaRPr lang="ru-RU" sz="3600" b="1" dirty="0">
              <a:effectLst/>
              <a:latin typeface="Constantia" panose="0203060205030603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9664" y="4409665"/>
            <a:ext cx="3024336" cy="241946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075" y="2381975"/>
            <a:ext cx="8892480" cy="4176464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Сердечно-сосудистые заболевания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(инфаркт, инсульт и др.);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Онкологические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Заболевания дыхательных путей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(бронхиальная астма и др.);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Эндокринные заболевания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(сахарный диабет и др.).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92958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80928"/>
            <a:ext cx="8208912" cy="11852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/>
                <a:latin typeface="Constantia" panose="02030602050306030303" pitchFamily="18" charset="0"/>
              </a:rPr>
              <a:t>Профилактика неинфекционных заболеваний</a:t>
            </a:r>
            <a:endParaRPr lang="ru-RU" b="1" dirty="0">
              <a:effectLst/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7186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 к тесту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916832"/>
            <a:ext cx="381642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Constantia" panose="02030602050306030303" pitchFamily="18" charset="0"/>
              </a:rPr>
              <a:t>А,В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Constantia" panose="02030602050306030303" pitchFamily="18" charset="0"/>
              </a:rPr>
              <a:t>В,Д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Constantia" panose="02030602050306030303" pitchFamily="18" charset="0"/>
              </a:rPr>
              <a:t>В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Constantia" panose="02030602050306030303" pitchFamily="18" charset="0"/>
              </a:rPr>
              <a:t>Б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Constantia" panose="02030602050306030303" pitchFamily="18" charset="0"/>
              </a:rPr>
              <a:t>Б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Constantia" panose="02030602050306030303" pitchFamily="18" charset="0"/>
              </a:rPr>
              <a:t>В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Constantia" panose="02030602050306030303" pitchFamily="18" charset="0"/>
              </a:rPr>
              <a:t>Б,В,Г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Constantia" panose="02030602050306030303" pitchFamily="18" charset="0"/>
              </a:rPr>
              <a:t>А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372200" y="5229200"/>
            <a:ext cx="25922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nstantia" panose="02030602050306030303" pitchFamily="18" charset="0"/>
              </a:rPr>
              <a:t>3-4 – «3»</a:t>
            </a:r>
          </a:p>
          <a:p>
            <a:r>
              <a:rPr lang="ru-RU" sz="2800" dirty="0" smtClean="0">
                <a:latin typeface="Constantia" panose="02030602050306030303" pitchFamily="18" charset="0"/>
              </a:rPr>
              <a:t>5-7 - «4»</a:t>
            </a:r>
          </a:p>
          <a:p>
            <a:r>
              <a:rPr lang="ru-RU" sz="2800" dirty="0" smtClean="0">
                <a:latin typeface="Constantia" panose="02030602050306030303" pitchFamily="18" charset="0"/>
              </a:rPr>
              <a:t>8 - «5»</a:t>
            </a:r>
            <a:endParaRPr lang="ru-RU" sz="28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339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fe5e5795bbb4719a46cbff6e14c7a43b2a3ac0"/>
</p:tagLst>
</file>

<file path=ppt/theme/theme1.xml><?xml version="1.0" encoding="utf-8"?>
<a:theme xmlns:a="http://schemas.openxmlformats.org/drawingml/2006/main" name="Тема Office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</TotalTime>
  <Words>107</Words>
  <Application>Microsoft Office PowerPoint</Application>
  <PresentationFormat>Экран (4:3)</PresentationFormat>
  <Paragraphs>31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Constantia</vt:lpstr>
      <vt:lpstr>Times New Roman</vt:lpstr>
      <vt:lpstr>Wingdings</vt:lpstr>
      <vt:lpstr>Тема Office</vt:lpstr>
      <vt:lpstr>Основные неинфекционные заболевания</vt:lpstr>
      <vt:lpstr>Презентация PowerPoint</vt:lpstr>
      <vt:lpstr>Презентация PowerPoint</vt:lpstr>
      <vt:lpstr>Причины неинфекционных заболеваний</vt:lpstr>
      <vt:lpstr>Группы неинфекционных заболеваний </vt:lpstr>
      <vt:lpstr>Профилактика неинфекционных заболеваний</vt:lpstr>
      <vt:lpstr>Ответы к тесту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Медицинские принадлежности</dc:title>
  <dc:creator>obstinate</dc:creator>
  <dc:description>Шаблон презентации с сайта https://presentation-creation.ru/</dc:description>
  <cp:lastModifiedBy>Ксения Лобанова</cp:lastModifiedBy>
  <cp:revision>478</cp:revision>
  <dcterms:created xsi:type="dcterms:W3CDTF">2018-02-25T09:09:03Z</dcterms:created>
  <dcterms:modified xsi:type="dcterms:W3CDTF">2023-02-15T15:47:03Z</dcterms:modified>
</cp:coreProperties>
</file>