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65" r:id="rId4"/>
    <p:sldId id="266" r:id="rId5"/>
    <p:sldId id="267" r:id="rId6"/>
    <p:sldId id="269" r:id="rId7"/>
    <p:sldId id="270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>
      <p:cViewPr varScale="1">
        <p:scale>
          <a:sx n="72" d="100"/>
          <a:sy n="72" d="100"/>
        </p:scale>
        <p:origin x="7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402"/>
            <a:ext cx="6480720" cy="2304256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Путешествие в мир безопасности</a:t>
            </a:r>
            <a:endParaRPr lang="ru-RU" sz="6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634" y="2318658"/>
            <a:ext cx="5858764" cy="43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599"/>
            <a:ext cx="6846401" cy="684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6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5760640" cy="118522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/>
                <a:latin typeface="Constantia" panose="02030602050306030303" pitchFamily="18" charset="0"/>
              </a:rPr>
              <a:t>Станция №1</a:t>
            </a:r>
            <a:endParaRPr lang="ru-RU" sz="4800" b="1" dirty="0">
              <a:effectLst/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48880"/>
            <a:ext cx="7281192" cy="927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latin typeface="Constantia" panose="02030602050306030303" pitchFamily="18" charset="0"/>
              </a:rPr>
              <a:t>Пожарная безопасность </a:t>
            </a:r>
            <a:endParaRPr lang="ru-RU" sz="4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3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5760640" cy="118522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/>
                <a:latin typeface="Constantia" panose="02030602050306030303" pitchFamily="18" charset="0"/>
              </a:rPr>
              <a:t>Станция №2</a:t>
            </a:r>
            <a:endParaRPr lang="ru-RU" sz="4800" b="1" dirty="0">
              <a:effectLst/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713240" cy="927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latin typeface="Constantia" panose="02030602050306030303" pitchFamily="18" charset="0"/>
              </a:rPr>
              <a:t>Безопасность на водоемах </a:t>
            </a:r>
            <a:endParaRPr lang="ru-RU" sz="4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33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5760640" cy="118522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/>
                <a:latin typeface="Constantia" panose="02030602050306030303" pitchFamily="18" charset="0"/>
              </a:rPr>
              <a:t>Станция №3</a:t>
            </a:r>
            <a:endParaRPr lang="ru-RU" sz="4800" b="1" dirty="0">
              <a:effectLst/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713240" cy="927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nstantia" panose="02030602050306030303" pitchFamily="18" charset="0"/>
              </a:rPr>
              <a:t>Безопасность дома </a:t>
            </a:r>
            <a:endParaRPr lang="ru-RU" sz="4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66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5760640" cy="118522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/>
                <a:latin typeface="Constantia" panose="02030602050306030303" pitchFamily="18" charset="0"/>
              </a:rPr>
              <a:t>Станция №4</a:t>
            </a:r>
            <a:endParaRPr lang="ru-RU" sz="4800" b="1" dirty="0">
              <a:effectLst/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713240" cy="927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nstantia" panose="02030602050306030303" pitchFamily="18" charset="0"/>
              </a:rPr>
              <a:t>Творческая </a:t>
            </a:r>
            <a:endParaRPr lang="ru-RU" sz="4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40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90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1543</TotalTime>
  <Words>38</Words>
  <Application>Microsoft Office PowerPoint</Application>
  <PresentationFormat>Экран (4:3)</PresentationFormat>
  <Paragraphs>12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Constantia</vt:lpstr>
      <vt:lpstr>Тема Office</vt:lpstr>
      <vt:lpstr>Путешествие в мир безопасности</vt:lpstr>
      <vt:lpstr>Презентация PowerPoint</vt:lpstr>
      <vt:lpstr>Станция №1</vt:lpstr>
      <vt:lpstr>Станция №2</vt:lpstr>
      <vt:lpstr>Станция №3</vt:lpstr>
      <vt:lpstr>Станция №4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Ксения Лобанова</cp:lastModifiedBy>
  <cp:revision>541</cp:revision>
  <dcterms:created xsi:type="dcterms:W3CDTF">2018-02-25T09:09:03Z</dcterms:created>
  <dcterms:modified xsi:type="dcterms:W3CDTF">2023-02-15T16:00:06Z</dcterms:modified>
</cp:coreProperties>
</file>