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41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81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6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9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08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0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9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75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9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4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41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0CF8D-0C3B-4369-9EB8-AC23EDA3A63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7F5BE-FE65-41D7-ABB2-5C5087AF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5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556" y="0"/>
            <a:ext cx="91326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409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Лобанова</dc:creator>
  <cp:lastModifiedBy>Ксения Лобанова</cp:lastModifiedBy>
  <cp:revision>1</cp:revision>
  <dcterms:created xsi:type="dcterms:W3CDTF">2023-02-14T14:59:31Z</dcterms:created>
  <dcterms:modified xsi:type="dcterms:W3CDTF">2023-02-14T14:59:49Z</dcterms:modified>
</cp:coreProperties>
</file>