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7" r:id="rId5"/>
    <p:sldId id="258" r:id="rId6"/>
    <p:sldId id="266" r:id="rId7"/>
    <p:sldId id="264" r:id="rId8"/>
    <p:sldId id="265" r:id="rId9"/>
    <p:sldId id="263" r:id="rId10"/>
    <p:sldId id="262" r:id="rId11"/>
    <p:sldId id="260" r:id="rId12"/>
    <p:sldId id="25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36" y="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2737-05CD-44A9-957A-B0BEC9A6ECB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DAB8-087C-43FB-8D79-D10105A8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117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2737-05CD-44A9-957A-B0BEC9A6ECB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DAB8-087C-43FB-8D79-D10105A8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64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2737-05CD-44A9-957A-B0BEC9A6ECB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DAB8-087C-43FB-8D79-D10105A8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411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2737-05CD-44A9-957A-B0BEC9A6ECB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DAB8-087C-43FB-8D79-D10105A8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817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2737-05CD-44A9-957A-B0BEC9A6ECB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DAB8-087C-43FB-8D79-D10105A8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26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2737-05CD-44A9-957A-B0BEC9A6ECB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DAB8-087C-43FB-8D79-D10105A8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063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2737-05CD-44A9-957A-B0BEC9A6ECB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DAB8-087C-43FB-8D79-D10105A8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155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2737-05CD-44A9-957A-B0BEC9A6ECB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DAB8-087C-43FB-8D79-D10105A8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128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2737-05CD-44A9-957A-B0BEC9A6ECB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DAB8-087C-43FB-8D79-D10105A8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692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2737-05CD-44A9-957A-B0BEC9A6ECB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DAB8-087C-43FB-8D79-D10105A8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946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2737-05CD-44A9-957A-B0BEC9A6ECB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DAB8-087C-43FB-8D79-D10105A8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162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D2737-05CD-44A9-957A-B0BEC9A6ECB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7DAB8-087C-43FB-8D79-D10105A8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133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wall-200325568_2https:/vk.com/wall-200325568_2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kladraz.ru/blogs/blog17533/igra-viktorina-knizhkina-viktorina-posvjaschenaja-2-aprelja-mezhdunarodnomu-dnyu-detskoi-knigi.html" TargetMode="External"/><Relationship Id="rId4" Type="http://schemas.openxmlformats.org/officeDocument/2006/relationships/hyperlink" Target="https://vk.com/wall-200325568_2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736x/39/c6/f0/39c6f01fcef180a342ee73b6c9da8df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" y="-85734"/>
            <a:ext cx="9251506" cy="706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51720" y="1052736"/>
            <a:ext cx="67317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Досуговая деятельность библиотеки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1720" y="6525344"/>
            <a:ext cx="7237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РМО педагогов-библиотекарей 06.04.2021. Руководитель Атаманова Г.Г.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988840"/>
            <a:ext cx="4910602" cy="3682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022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736x/39/c6/f0/39c6f01fcef180a342ee73b6c9da8df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" y="-85734"/>
            <a:ext cx="9251506" cy="706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24744"/>
            <a:ext cx="4070509" cy="305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620688"/>
            <a:ext cx="3296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Спросите, чего хотят ЧИТАТЕЛИ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691680" y="4437112"/>
            <a:ext cx="61078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Сайт областной библиотеки  имени </a:t>
            </a:r>
            <a:r>
              <a:rPr lang="ru-RU" dirty="0" err="1" smtClean="0"/>
              <a:t>В.П.Крапивина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Сборник статей и методических материалов 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Крапивинские</a:t>
            </a:r>
            <a:r>
              <a:rPr lang="ru-RU" dirty="0" smtClean="0"/>
              <a:t> чтения»- в помощь педагогу- библиотекарю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274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736x/39/c6/f0/39c6f01fcef180a342ee73b6c9da8df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" y="-85734"/>
            <a:ext cx="9251506" cy="706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s://4.bp.blogspot.com/-acWoZLhh5z0/XLGMdr3MnjI/AAAAAAAAA7M/gbSic--UJKYLzFvc9yzvAZLHRhsdnIRhwCLcBGAs/s1600/img5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7" y="1628800"/>
            <a:ext cx="5940425" cy="445516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195735" y="836712"/>
            <a:ext cx="2914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Когда поможет  Интернет…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2274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736x/39/c6/f0/39c6f01fcef180a342ee73b6c9da8df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" y="-85734"/>
            <a:ext cx="9251506" cy="706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0-tub-ru.yandex.net/i?id=6807b0fcad71e25b8f27961c5a2705de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14609"/>
            <a:ext cx="5542728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692696"/>
            <a:ext cx="7561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Литературное кафе в библиотеке, где вместо или вместе с кофе подают книги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220072" y="5877272"/>
            <a:ext cx="36827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Если сегодня нет солнца на небе-</a:t>
            </a:r>
          </a:p>
          <a:p>
            <a:r>
              <a:rPr lang="ru-RU" b="1" dirty="0"/>
              <a:t>это не значит, что его нет вообще.</a:t>
            </a:r>
          </a:p>
          <a:p>
            <a:r>
              <a:rPr lang="ru-RU" b="1" dirty="0"/>
              <a:t>                                   Би </a:t>
            </a:r>
            <a:r>
              <a:rPr lang="ru-RU" b="1" dirty="0" err="1"/>
              <a:t>Дорси</a:t>
            </a:r>
            <a:r>
              <a:rPr lang="ru-RU" b="1" dirty="0"/>
              <a:t> </a:t>
            </a:r>
            <a:r>
              <a:rPr lang="ru-RU" b="1" dirty="0" err="1" smtClean="0"/>
              <a:t>ОрлиА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403648" y="5589240"/>
            <a:ext cx="62496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Анна Зенькова. </a:t>
            </a:r>
            <a:r>
              <a:rPr lang="ru-RU" sz="1600" dirty="0" smtClean="0"/>
              <a:t> «С </a:t>
            </a:r>
            <a:r>
              <a:rPr lang="ru-RU" sz="1600" dirty="0" smtClean="0"/>
              <a:t>горячим приветом от </a:t>
            </a:r>
            <a:r>
              <a:rPr lang="ru-RU" sz="1600" dirty="0" err="1" smtClean="0"/>
              <a:t>Фёклы</a:t>
            </a:r>
            <a:r>
              <a:rPr lang="ru-RU" sz="1600" dirty="0" smtClean="0"/>
              <a:t>». Что </a:t>
            </a:r>
            <a:r>
              <a:rPr lang="ru-RU" sz="1600" smtClean="0"/>
              <a:t>читают сегодня.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72274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736x/39/c6/f0/39c6f01fcef180a342ee73b6c9da8df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" y="-85734"/>
            <a:ext cx="9251506" cy="706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63688" y="692696"/>
            <a:ext cx="7127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План работы методического объединения педагогов-библиотекарей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1720" y="1340768"/>
            <a:ext cx="63902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Традиции и инновации в организации досуговой деятельности</a:t>
            </a:r>
          </a:p>
          <a:p>
            <a:r>
              <a:rPr lang="ru-RU" dirty="0" smtClean="0"/>
              <a:t>школьной библиотеки. </a:t>
            </a:r>
            <a:r>
              <a:rPr lang="ru-RU" sz="1600" dirty="0" smtClean="0"/>
              <a:t>Атаманова </a:t>
            </a:r>
            <a:r>
              <a:rPr lang="ru-RU" sz="1600" dirty="0" err="1" smtClean="0"/>
              <a:t>Г.Г.,педагог</a:t>
            </a:r>
            <a:r>
              <a:rPr lang="ru-RU" sz="1600" dirty="0" smtClean="0"/>
              <a:t>-библиотекарь 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                                                                     МАОУ </a:t>
            </a:r>
            <a:r>
              <a:rPr lang="ru-RU" sz="1600" dirty="0" err="1" smtClean="0"/>
              <a:t>Зайковская</a:t>
            </a:r>
            <a:r>
              <a:rPr lang="ru-RU" sz="1600" dirty="0" smtClean="0"/>
              <a:t> СОШ№2</a:t>
            </a:r>
            <a:endParaRPr lang="ru-RU" sz="16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270" y="4587368"/>
            <a:ext cx="2381250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51720" y="2492896"/>
            <a:ext cx="72730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Формы организации досуговой деятельности в школьной библиотеке.</a:t>
            </a:r>
          </a:p>
          <a:p>
            <a:r>
              <a:rPr lang="ru-RU" dirty="0" smtClean="0"/>
              <a:t>Из опыта работы педагога-библиотекаря  </a:t>
            </a:r>
            <a:r>
              <a:rPr lang="ru-RU" sz="1600" dirty="0" err="1" smtClean="0"/>
              <a:t>Речкаловской</a:t>
            </a:r>
            <a:r>
              <a:rPr lang="ru-RU" sz="1600" dirty="0" smtClean="0"/>
              <a:t> СОШ 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                                                                                        Ивановой  О.П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95736" y="3416226"/>
            <a:ext cx="69109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Интерактивная игра как средство организации  досуга школьников.</a:t>
            </a:r>
          </a:p>
          <a:p>
            <a:r>
              <a:rPr lang="ru-RU" dirty="0"/>
              <a:t> </a:t>
            </a:r>
            <a:r>
              <a:rPr lang="ru-RU" sz="1600" dirty="0" smtClean="0"/>
              <a:t>Педагог –библиотекарь Пионерской СОШ </a:t>
            </a:r>
            <a:r>
              <a:rPr lang="ru-RU" sz="1600" dirty="0" err="1" smtClean="0"/>
              <a:t>Крыласова</a:t>
            </a:r>
            <a:r>
              <a:rPr lang="ru-RU" sz="1600" dirty="0" smtClean="0"/>
              <a:t> А.А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267744" y="4365104"/>
            <a:ext cx="75115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Методическая работа РМО. </a:t>
            </a:r>
          </a:p>
          <a:p>
            <a:r>
              <a:rPr lang="ru-RU" dirty="0" smtClean="0"/>
              <a:t>Традиции и инновации: какой путь выбрать?</a:t>
            </a:r>
          </a:p>
          <a:p>
            <a:r>
              <a:rPr lang="ru-RU" dirty="0"/>
              <a:t> </a:t>
            </a:r>
            <a:r>
              <a:rPr lang="ru-RU" dirty="0" smtClean="0"/>
              <a:t>Вопросы для размышления</a:t>
            </a:r>
            <a:r>
              <a:rPr lang="ru-RU" dirty="0" smtClean="0"/>
              <a:t>. Атаманова Г.Г.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274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736x/39/c6/f0/39c6f01fcef180a342ee73b6c9da8df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" y="-85734"/>
            <a:ext cx="9251506" cy="706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4" y="692696"/>
            <a:ext cx="4703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Традиции и инновации : какой путь выбрать?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57200" y="1579722"/>
          <a:ext cx="8229601" cy="49326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40986"/>
                <a:gridCol w="2352988"/>
                <a:gridCol w="3378759"/>
                <a:gridCol w="2056868"/>
              </a:tblGrid>
              <a:tr h="8948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</a:t>
                      </a:r>
                      <a:endParaRPr lang="ru-RU" sz="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п/п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Наименование мероприятий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Краткий методический комментарий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Активная ссылка, где размещена информация о мероприятии или использованный электронный ресурс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527" marR="57527" marT="0" marB="0"/>
                </a:tc>
              </a:tr>
              <a:tr h="12229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1.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Библиотечный урок  «Международный день толерантности»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Данный урок призван:</a:t>
                      </a:r>
                      <a:endParaRPr lang="ru-RU" sz="800">
                        <a:effectLst/>
                      </a:endParaRPr>
                    </a:p>
                    <a:p>
                      <a:pPr marL="342900" lvl="0" indent="-342900">
                        <a:spcBef>
                          <a:spcPts val="150"/>
                        </a:spcBef>
                        <a:spcAft>
                          <a:spcPts val="15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200">
                          <a:effectLst/>
                        </a:rPr>
                        <a:t>познакомить с понятием «толерантность»;</a:t>
                      </a:r>
                      <a:endParaRPr lang="ru-RU" sz="800">
                        <a:effectLst/>
                      </a:endParaRPr>
                    </a:p>
                    <a:p>
                      <a:pPr marL="342900" lvl="0" indent="-342900">
                        <a:spcBef>
                          <a:spcPts val="150"/>
                        </a:spcBef>
                        <a:spcAft>
                          <a:spcPts val="15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200">
                          <a:effectLst/>
                        </a:rPr>
                        <a:t>выявить основные черты толерантности;</a:t>
                      </a:r>
                      <a:endParaRPr lang="ru-RU" sz="800">
                        <a:effectLst/>
                      </a:endParaRPr>
                    </a:p>
                    <a:p>
                      <a:pPr marL="342900" lvl="0" indent="-342900">
                        <a:spcBef>
                          <a:spcPts val="150"/>
                        </a:spcBef>
                        <a:spcAft>
                          <a:spcPts val="15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200">
                          <a:effectLst/>
                        </a:rPr>
                        <a:t>сформировать правильное представление о толерантном поведении.</a:t>
                      </a:r>
                      <a:endParaRPr lang="ru-RU" sz="8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u="sng">
                          <a:effectLst/>
                          <a:hlinkClick r:id="rId3"/>
                        </a:rPr>
                        <a:t>https://vk.com/wall-200325568_2https://vk.com/wall-200325568_2</a:t>
                      </a:r>
                      <a:r>
                        <a:rPr lang="ru-RU" sz="1200">
                          <a:effectLst/>
                        </a:rPr>
                        <a:t> 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527" marR="57527" marT="0" marB="0"/>
                </a:tc>
              </a:tr>
              <a:tr h="7158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2.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Библиотечный урок «День воинской славы России»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Цель данного библиотечного урока воспитание у обучающихся благодарной памяти о простых советских людях, победивших фашизм, чувства гордости за свою страну.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u="sng">
                          <a:effectLst/>
                          <a:hlinkClick r:id="rId4"/>
                        </a:rPr>
                        <a:t>https://vk.com/wall-200325568_21</a:t>
                      </a:r>
                      <a:r>
                        <a:rPr lang="ru-RU" sz="1200">
                          <a:effectLst/>
                        </a:rPr>
                        <a:t> 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527" marR="57527" marT="0" marB="0"/>
                </a:tc>
              </a:tr>
              <a:tr h="16107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3.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1200">
                          <a:effectLst/>
                        </a:rPr>
                        <a:t>Игра-викторина, посвященная 2 апреля – Международному дню детской книги «Книжкина викторина».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Сценарий можно использовать для организации, библиотечного урока, классного часа, внеклассной деятельности, общешкольного воспитательного мероприятия.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527" marR="575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effectLst/>
                          <a:hlinkClick r:id="rId5"/>
                        </a:rPr>
                        <a:t>https://kladraz.ru/blogs/blog17533/igra-viktorina-knizhkina-viktorina-posvjaschenaja-2-aprelja-mezhdunarodnomu-dnyu-detskoi-knigi.html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endParaRPr lang="ru-RU" sz="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(очень интересный и полезный сайт на котором можно найти много полезной информации для работы)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527" marR="57527" marT="0" marB="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20404" y="1012086"/>
            <a:ext cx="50938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Информация о </a:t>
            </a:r>
            <a:r>
              <a:rPr lang="ru-RU" sz="1400" b="1" dirty="0"/>
              <a:t>досуговой деятельности школьной библиотеки</a:t>
            </a:r>
            <a:endParaRPr lang="ru-RU" sz="1400" dirty="0"/>
          </a:p>
          <a:p>
            <a:r>
              <a:rPr lang="ru-RU" sz="1400" b="1" dirty="0"/>
              <a:t> МОУ «</a:t>
            </a:r>
            <a:r>
              <a:rPr lang="ru-RU" sz="1400" b="1" dirty="0" err="1"/>
              <a:t>Киргинская</a:t>
            </a:r>
            <a:r>
              <a:rPr lang="ru-RU" sz="1400" b="1" dirty="0"/>
              <a:t> СОШ</a:t>
            </a:r>
            <a:r>
              <a:rPr lang="ru-RU" b="1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274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736x/39/c6/f0/39c6f01fcef180a342ee73b6c9da8df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8001" y="-459432"/>
            <a:ext cx="9740521" cy="7443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фото презентация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27584" y="3068960"/>
            <a:ext cx="2304256" cy="3312368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629980"/>
            <a:ext cx="4104456" cy="2308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Temp\Rar$DRa3188.40673\IMG_20170205_2054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5328" y="629980"/>
            <a:ext cx="1496392" cy="2076889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067944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71463" y="262798"/>
            <a:ext cx="41675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Организация внеурочной деятельности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419872" y="3356992"/>
            <a:ext cx="52565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Для участников клуба «</a:t>
            </a:r>
            <a:r>
              <a:rPr lang="ru-RU" b="1" dirty="0" smtClean="0"/>
              <a:t>Юные читатели» </a:t>
            </a:r>
            <a:r>
              <a:rPr lang="ru-RU" dirty="0" smtClean="0"/>
              <a:t>при МОУ «</a:t>
            </a:r>
            <a:r>
              <a:rPr lang="ru-RU" dirty="0" err="1" smtClean="0"/>
              <a:t>Осинцевская</a:t>
            </a:r>
            <a:r>
              <a:rPr lang="ru-RU" dirty="0" smtClean="0"/>
              <a:t> ООШ» проводилась игра -«Литературный паровозик», в которую были включены  интерактивные элементы : знакомство и чтение детских книг в печатном и электронном варианте. Дети активно отвечали на поставленные библиотекарем и учителем русского языка вопросы о писателях, о прочитанных книгах.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252675" y="5949280"/>
            <a:ext cx="3810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Педагог-библиотекарь  </a:t>
            </a:r>
            <a:r>
              <a:rPr lang="ru-RU" dirty="0" err="1" smtClean="0"/>
              <a:t>М.В.Свяжина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274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736x/39/c6/f0/39c6f01fcef180a342ee73b6c9da8df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" y="-85734"/>
            <a:ext cx="9251506" cy="706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276872"/>
            <a:ext cx="374441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548680"/>
            <a:ext cx="4084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Работа по активизации детского чтения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835696" y="1124744"/>
            <a:ext cx="43772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-Путешествие литературного чемоданчика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Электронная библиотека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Бенефис одной книги (Презентация)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Интерактивные викторины</a:t>
            </a:r>
            <a:endParaRPr lang="ru-RU" dirty="0"/>
          </a:p>
        </p:txBody>
      </p:sp>
      <p:pic>
        <p:nvPicPr>
          <p:cNvPr id="6" name="Picture 2" descr="http://zezete2.z.e.pic.centerblog.net/o/4451c617.png"/>
          <p:cNvPicPr>
            <a:picLocks noChangeAspect="1" noChangeArrowheads="1"/>
          </p:cNvPicPr>
          <p:nvPr/>
        </p:nvPicPr>
        <p:blipFill>
          <a:blip r:embed="rId4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2325073"/>
            <a:ext cx="3407695" cy="255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35696" y="2924944"/>
            <a:ext cx="37666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</a:t>
            </a:r>
            <a:r>
              <a:rPr lang="ru-RU" b="1" dirty="0" smtClean="0"/>
              <a:t>2 апреля-</a:t>
            </a:r>
          </a:p>
          <a:p>
            <a:r>
              <a:rPr lang="ru-RU" b="1" dirty="0" smtClean="0"/>
              <a:t> международный день </a:t>
            </a:r>
          </a:p>
          <a:p>
            <a:r>
              <a:rPr lang="ru-RU" b="1" dirty="0" smtClean="0"/>
              <a:t>детской книги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187624" y="4977172"/>
            <a:ext cx="316727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Методические материалы</a:t>
            </a:r>
          </a:p>
          <a:p>
            <a:r>
              <a:rPr lang="ru-RU" sz="1600" dirty="0" smtClean="0"/>
              <a:t>педагога-библиотекаря  Нестор Д.</a:t>
            </a:r>
            <a:br>
              <a:rPr lang="ru-RU" sz="1600" dirty="0" smtClean="0"/>
            </a:br>
            <a:r>
              <a:rPr lang="ru-RU" sz="1600" dirty="0" smtClean="0"/>
              <a:t>педагога –библиотекаря </a:t>
            </a:r>
          </a:p>
          <a:p>
            <a:r>
              <a:rPr lang="ru-RU" sz="1600" dirty="0" err="1" smtClean="0"/>
              <a:t>Киргинской</a:t>
            </a:r>
            <a:r>
              <a:rPr lang="ru-RU" sz="1600" dirty="0" smtClean="0"/>
              <a:t> ООШ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4716016" y="5373216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Путешествие книжного </a:t>
            </a:r>
            <a:r>
              <a:rPr lang="ru-RU" sz="1600" dirty="0" smtClean="0"/>
              <a:t>чемоданчика </a:t>
            </a:r>
          </a:p>
          <a:p>
            <a:r>
              <a:rPr lang="ru-RU" sz="1600" dirty="0" smtClean="0"/>
              <a:t>Как помочь читателям? Классная библиотека</a:t>
            </a:r>
          </a:p>
          <a:p>
            <a:r>
              <a:rPr lang="ru-RU" sz="1600" dirty="0" smtClean="0"/>
              <a:t>(Из опыта работы  </a:t>
            </a:r>
            <a:r>
              <a:rPr lang="ru-RU" sz="1600" dirty="0" err="1" smtClean="0"/>
              <a:t>Атамановой</a:t>
            </a:r>
            <a:r>
              <a:rPr lang="ru-RU" sz="1600" dirty="0" smtClean="0"/>
              <a:t> Г.Г.)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72274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736x/39/c6/f0/39c6f01fcef180a342ee73b6c9da8df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743" y="0"/>
            <a:ext cx="9251506" cy="706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Клу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83879" y="814480"/>
            <a:ext cx="7109716" cy="5440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619672" y="6525344"/>
            <a:ext cx="7904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Клубу литературных путешественников МАОУ </a:t>
            </a:r>
            <a:r>
              <a:rPr lang="ru-RU" dirty="0" err="1" smtClean="0"/>
              <a:t>Зайковская</a:t>
            </a:r>
            <a:r>
              <a:rPr lang="ru-RU" dirty="0" smtClean="0"/>
              <a:t> СОШ№</a:t>
            </a:r>
            <a:r>
              <a:rPr lang="ru-RU" dirty="0" smtClean="0"/>
              <a:t>2  -</a:t>
            </a:r>
            <a:r>
              <a:rPr lang="ru-RU" dirty="0" smtClean="0"/>
              <a:t>7 </a:t>
            </a:r>
            <a:r>
              <a:rPr lang="ru-RU" dirty="0" smtClean="0"/>
              <a:t>лет!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274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736x/39/c6/f0/39c6f01fcef180a342ee73b6c9da8df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" y="-85734"/>
            <a:ext cx="9251506" cy="706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278" y="1091865"/>
            <a:ext cx="3672408" cy="2754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19672" y="692696"/>
            <a:ext cx="5018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Формы досуга в объединении любителей чтения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835696" y="4869160"/>
            <a:ext cx="681648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/>
              <a:t>Есть у меня читательский дневник</a:t>
            </a:r>
          </a:p>
          <a:p>
            <a:pPr marL="285750" indent="-285750">
              <a:buFontTx/>
              <a:buChar char="-"/>
            </a:pPr>
            <a:r>
              <a:rPr lang="ru-RU" dirty="0"/>
              <a:t>Библиотека - мастерская. Чтение рассказа </a:t>
            </a:r>
            <a:r>
              <a:rPr lang="ru-RU" dirty="0" err="1"/>
              <a:t>Ю.Яковлева</a:t>
            </a:r>
            <a:r>
              <a:rPr lang="ru-RU" dirty="0"/>
              <a:t> «Мама», </a:t>
            </a: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изготовление </a:t>
            </a:r>
            <a:r>
              <a:rPr lang="ru-RU" dirty="0"/>
              <a:t>поздравительных открыток для мам и </a:t>
            </a:r>
            <a:r>
              <a:rPr lang="ru-RU" dirty="0" smtClean="0"/>
              <a:t>бабушек</a:t>
            </a:r>
          </a:p>
          <a:p>
            <a:pPr marL="285750" indent="-285750">
              <a:buFontTx/>
              <a:buChar char="-"/>
            </a:pPr>
            <a:r>
              <a:rPr lang="ru-RU" dirty="0"/>
              <a:t>Сказки живут в </a:t>
            </a:r>
            <a:r>
              <a:rPr lang="ru-RU" dirty="0" smtClean="0"/>
              <a:t>музее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Активная </a:t>
            </a:r>
            <a:r>
              <a:rPr lang="ru-RU" dirty="0"/>
              <a:t>выставка «Играем в шахматы</a:t>
            </a:r>
            <a:r>
              <a:rPr lang="ru-RU" dirty="0" smtClean="0"/>
              <a:t>»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Конкурс «Лучик»-лучший читатель книг.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916832"/>
            <a:ext cx="3768420" cy="2826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274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736x/39/c6/f0/39c6f01fcef180a342ee73b6c9da8df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" y="-85734"/>
            <a:ext cx="9251506" cy="706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P111036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82070" y="548680"/>
            <a:ext cx="2592288" cy="1944216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2708920"/>
            <a:ext cx="4680520" cy="3510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67944" y="764704"/>
            <a:ext cx="48123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Библиотека- место, где  только выдают книги </a:t>
            </a:r>
          </a:p>
          <a:p>
            <a:r>
              <a:rPr lang="ru-RU" b="1" dirty="0"/>
              <a:t> </a:t>
            </a:r>
            <a:r>
              <a:rPr lang="ru-RU" b="1" dirty="0" smtClean="0"/>
              <a:t>или … ?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156176" y="2924944"/>
            <a:ext cx="33123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Презентация книги</a:t>
            </a:r>
          </a:p>
          <a:p>
            <a:r>
              <a:rPr lang="ru-RU" dirty="0" smtClean="0"/>
              <a:t>В. Распутина «Женский разговор»  с участием школьного фельдшера</a:t>
            </a:r>
          </a:p>
          <a:p>
            <a:r>
              <a:rPr lang="ru-RU" dirty="0"/>
              <a:t> </a:t>
            </a:r>
            <a:r>
              <a:rPr lang="ru-RU" dirty="0" smtClean="0"/>
              <a:t>Фроловой Н.А.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274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736x/39/c6/f0/39c6f01fcef180a342ee73b6c9da8df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9552064" cy="729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90838"/>
            <a:ext cx="4392488" cy="3569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19672" y="5733256"/>
            <a:ext cx="5747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Программы семейного чтения : от идеи до воплощения.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428" y="980728"/>
            <a:ext cx="374441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80112" y="3910423"/>
            <a:ext cx="264373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День дарения</a:t>
            </a:r>
          </a:p>
          <a:p>
            <a:r>
              <a:rPr lang="ru-RU" dirty="0" smtClean="0"/>
              <a:t>Весенняя неделя добра</a:t>
            </a:r>
          </a:p>
          <a:p>
            <a:r>
              <a:rPr lang="ru-RU" dirty="0" err="1" smtClean="0"/>
              <a:t>Библиоволонтёры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Интернет-проект </a:t>
            </a:r>
          </a:p>
          <a:p>
            <a:r>
              <a:rPr lang="ru-RU" dirty="0" smtClean="0"/>
              <a:t>«Хорошее время-читать»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274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547</Words>
  <Application>Microsoft Office PowerPoint</Application>
  <PresentationFormat>Экран (4:3)</PresentationFormat>
  <Paragraphs>85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Glovar</dc:creator>
  <cp:lastModifiedBy>RePack by Diakov</cp:lastModifiedBy>
  <cp:revision>20</cp:revision>
  <dcterms:created xsi:type="dcterms:W3CDTF">2021-04-05T14:23:32Z</dcterms:created>
  <dcterms:modified xsi:type="dcterms:W3CDTF">2021-04-20T07:06:29Z</dcterms:modified>
</cp:coreProperties>
</file>