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9" r:id="rId5"/>
    <p:sldId id="272" r:id="rId6"/>
    <p:sldId id="274" r:id="rId7"/>
    <p:sldId id="266" r:id="rId8"/>
    <p:sldId id="271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512947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Досуговая </a:t>
            </a:r>
            <a:r>
              <a:rPr lang="ru-RU" sz="3600" b="1" i="1" dirty="0"/>
              <a:t>деятельность </a:t>
            </a:r>
            <a:r>
              <a:rPr lang="ru-RU" sz="3600" b="1" i="1" dirty="0" smtClean="0"/>
              <a:t> </a:t>
            </a:r>
          </a:p>
          <a:p>
            <a:pPr algn="ctr"/>
            <a:r>
              <a:rPr lang="ru-RU" sz="3600" b="1" i="1" dirty="0" smtClean="0"/>
              <a:t> школьной библиотеки </a:t>
            </a:r>
          </a:p>
          <a:p>
            <a:pPr algn="ctr"/>
            <a:r>
              <a:rPr lang="ru-RU" sz="3600" b="1" i="1" dirty="0" smtClean="0"/>
              <a:t>филиала «Кирилловская ООШ» </a:t>
            </a:r>
          </a:p>
          <a:p>
            <a:pPr algn="ctr"/>
            <a:r>
              <a:rPr lang="ru-RU" sz="3600" b="1" i="1" dirty="0" smtClean="0"/>
              <a:t>МОУ «Речкаловская СОШ»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2200" y="5517232"/>
            <a:ext cx="2535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Составил:</a:t>
            </a:r>
          </a:p>
          <a:p>
            <a:pPr algn="r"/>
            <a:r>
              <a:rPr lang="ru-RU" dirty="0" smtClean="0"/>
              <a:t>педагог – библиотекарь</a:t>
            </a:r>
          </a:p>
          <a:p>
            <a:pPr algn="r"/>
            <a:r>
              <a:rPr lang="ru-RU" dirty="0" smtClean="0"/>
              <a:t>Стафеева Л.В.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6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60389"/>
            <a:ext cx="3168744" cy="237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241484"/>
            <a:ext cx="5689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Информационные стенды и листы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3312368" cy="248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357" y="1038337"/>
            <a:ext cx="2952328" cy="221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472" y="3572830"/>
            <a:ext cx="2300912" cy="298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11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то для през\P10708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52426"/>
            <a:ext cx="2376264" cy="182490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508104" y="79327"/>
            <a:ext cx="3217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Книжные выставки</a:t>
            </a:r>
          </a:p>
        </p:txBody>
      </p:sp>
      <p:pic>
        <p:nvPicPr>
          <p:cNvPr id="5" name="Рисунок 4" descr="C:\Users\User\Desktop\фото для през\P107079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237" y="1210342"/>
            <a:ext cx="1998932" cy="1664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джанни родари. 2015\P12403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31" y="3994644"/>
            <a:ext cx="1299385" cy="22329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187624" y="2931570"/>
            <a:ext cx="3259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Конкурсы рисунков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29318"/>
            <a:ext cx="2492113" cy="187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Изображение 0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162" y="2749201"/>
            <a:ext cx="1551945" cy="208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C:\Documents and Settings\FirstUser\Рабочий стол\история Кирилловской библиотеки\фото с.библиотека\P102098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98938" y="4480653"/>
            <a:ext cx="2328853" cy="1746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6" descr="C:\Documents and Settings\FirstUser\Рабочий стол\история Кирилловской библиотеки\фото 2009 год\ST83469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7677"/>
            <a:ext cx="2342332" cy="182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15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то для през\IMG_05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65" y="3885851"/>
            <a:ext cx="3022957" cy="226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Новая папка\19c63074-b5f0-40af-bd96-f582e51a5f2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68760"/>
            <a:ext cx="2592288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411760" y="332656"/>
            <a:ext cx="5828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Викторины и  познавательные игры</a:t>
            </a:r>
          </a:p>
        </p:txBody>
      </p:sp>
      <p:pic>
        <p:nvPicPr>
          <p:cNvPr id="6" name="Picture 5" descr="IMG_15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55876"/>
            <a:ext cx="2591959" cy="1956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2015"/>
            <a:ext cx="2952328" cy="245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User\Desktop\КРУЖОК\фото Кл.час. Ирбитский заказник\DSCF823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17382"/>
            <a:ext cx="2526665" cy="1895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6425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7984" y="89803"/>
            <a:ext cx="4411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Мероприятия и праздники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59080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Desktop\Новая папка\площадка 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" t="25856" r="10599"/>
          <a:stretch/>
        </p:blipFill>
        <p:spPr bwMode="auto">
          <a:xfrm>
            <a:off x="5528919" y="631188"/>
            <a:ext cx="3310850" cy="17097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629" y="908720"/>
            <a:ext cx="1792213" cy="237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\Desktop\ФОТО\фото  от Зенковой\урок мужества 21.02.17г\DSCF516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" t="23136" r="34593" b="23326"/>
          <a:stretch/>
        </p:blipFill>
        <p:spPr bwMode="auto">
          <a:xfrm>
            <a:off x="2900618" y="3966178"/>
            <a:ext cx="2098040" cy="1419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\фото  от Зенковой\урок мужества 21.02.17г\DSCF5172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1" t="3824" r="23405" b="9560"/>
          <a:stretch/>
        </p:blipFill>
        <p:spPr bwMode="auto">
          <a:xfrm>
            <a:off x="5243091" y="2564055"/>
            <a:ext cx="1771650" cy="21805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ФОТО\ФОТО 2013-2014\сказы бажова 2014\P113046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4" t="5736" r="29001"/>
          <a:stretch/>
        </p:blipFill>
        <p:spPr bwMode="auto">
          <a:xfrm>
            <a:off x="630029" y="2546477"/>
            <a:ext cx="1833782" cy="30581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876" y="4941168"/>
            <a:ext cx="2287714" cy="1714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47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\библиотечный урок\P11908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69" y="707771"/>
            <a:ext cx="3528392" cy="264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ФОТО\библиотечный урок\P11908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805" y="1207206"/>
            <a:ext cx="3442336" cy="258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994" y="184551"/>
            <a:ext cx="7092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0" dirty="0" smtClean="0">
                <a:solidFill>
                  <a:srgbClr val="C00000"/>
                </a:solidFill>
              </a:rPr>
              <a:t>Библиотечные часы в сельской библиотеке </a:t>
            </a:r>
            <a:endParaRPr lang="ru-RU" sz="2800" dirty="0"/>
          </a:p>
        </p:txBody>
      </p:sp>
      <p:pic>
        <p:nvPicPr>
          <p:cNvPr id="5" name="Рисунок 4" descr="C:\Users\User\Desktop\Новая папка\c4c74015-53ad-49ef-918d-90a0714dc14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2952328" cy="2331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9" descr="C:\Documents and Settings\FirstUser\Рабочий стол\школьное фото 2010 - 2011\фото новое\ST8392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92788"/>
            <a:ext cx="2737048" cy="22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151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1019" y="188640"/>
            <a:ext cx="73581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Мероприятия вместе с сельской библиотекой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16267"/>
            <a:ext cx="2587588" cy="19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\Desktop\ФОТО\ФОТО 2013-2014\23 февраля в клубе\P114041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9" t="1530" r="14802" b="13192"/>
          <a:stretch/>
        </p:blipFill>
        <p:spPr bwMode="auto">
          <a:xfrm>
            <a:off x="462623" y="4149080"/>
            <a:ext cx="2633511" cy="20677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\ФОТО 2013-2014\русская матрешка 2014\P116021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2" t="8033" r="9183" b="9527"/>
          <a:stretch/>
        </p:blipFill>
        <p:spPr bwMode="auto">
          <a:xfrm>
            <a:off x="6597581" y="4365104"/>
            <a:ext cx="2260600" cy="2038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Новая папка\фото натся никитина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178" y="4149080"/>
            <a:ext cx="2188355" cy="1783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C:\Users\User\Desktop\ФОТО\Школьное фото 2012-2013\23 февраля 2013\DSCF75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35149"/>
            <a:ext cx="2644764" cy="198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958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овая папка\площадк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753648"/>
            <a:ext cx="3600400" cy="22595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96448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Мероприятие </a:t>
            </a:r>
            <a:r>
              <a:rPr lang="ru-RU" sz="2800" b="1" dirty="0">
                <a:solidFill>
                  <a:srgbClr val="C00000"/>
                </a:solidFill>
              </a:rPr>
              <a:t>«Новая жизнь старой книги»,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которое </a:t>
            </a:r>
            <a:r>
              <a:rPr lang="ru-RU" dirty="0"/>
              <a:t>состояло из 2х частей:</a:t>
            </a:r>
          </a:p>
          <a:p>
            <a:r>
              <a:rPr lang="ru-RU" dirty="0"/>
              <a:t>- ролевая игра отражающая отношение современных детей к книгам;</a:t>
            </a:r>
          </a:p>
          <a:p>
            <a:r>
              <a:rPr lang="ru-RU" dirty="0"/>
              <a:t>-  мастер-класс по ремонту книг.</a:t>
            </a:r>
          </a:p>
          <a:p>
            <a:r>
              <a:rPr lang="ru-RU" dirty="0"/>
              <a:t>Ролевая игра была проведена с помощью сценки-экспромт. </a:t>
            </a:r>
          </a:p>
          <a:p>
            <a:r>
              <a:rPr lang="ru-RU" dirty="0" smtClean="0"/>
              <a:t>Главной </a:t>
            </a:r>
            <a:r>
              <a:rPr lang="ru-RU" dirty="0"/>
              <a:t>целью было сформировать у детей бережное отношение к книгам.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C:\Users\User\Desktop\Сценка 2 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4"/>
          <a:stretch/>
        </p:blipFill>
        <p:spPr bwMode="auto">
          <a:xfrm>
            <a:off x="395536" y="2564904"/>
            <a:ext cx="387323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155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220027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811" y="908720"/>
            <a:ext cx="6462713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5635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96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2021-04-03T07:17:52Z</dcterms:created>
  <dcterms:modified xsi:type="dcterms:W3CDTF">2021-04-03T14:28:39Z</dcterms:modified>
</cp:coreProperties>
</file>