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7" r:id="rId5"/>
    <p:sldId id="258" r:id="rId6"/>
    <p:sldId id="263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&#1072;&#1085;&#1072;&#1083;&#1080;&#1079;%20&#1088;&#1072;&#1073;&#1086;&#1090;&#1099;%20&#1089;&#1091;&#1080;&#1094;.&#1087;&#1086;&#1074;&#1077;&#1076;&#1077;&#1085;&#1080;&#1102;%2021.02.2023.docx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535039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Liberation Serif" panose="02020603050405020304" pitchFamily="18" charset="0"/>
                <a:hlinkClick r:id="rId2" action="ppaction://hlinkfile"/>
              </a:rPr>
              <a:t>Анализ работы </a:t>
            </a:r>
            <a:br>
              <a:rPr lang="ru-RU" dirty="0" smtClean="0">
                <a:latin typeface="Liberation Serif" panose="02020603050405020304" pitchFamily="18" charset="0"/>
                <a:hlinkClick r:id="rId2" action="ppaction://hlinkfile"/>
              </a:rPr>
            </a:br>
            <a:r>
              <a:rPr lang="ru-RU" dirty="0" smtClean="0">
                <a:latin typeface="Liberation Serif" panose="02020603050405020304" pitchFamily="18" charset="0"/>
                <a:hlinkClick r:id="rId2" action="ppaction://hlinkfile"/>
              </a:rPr>
              <a:t>МОУ «</a:t>
            </a:r>
            <a:r>
              <a:rPr lang="ru-RU" dirty="0" err="1" smtClean="0">
                <a:latin typeface="Liberation Serif" panose="02020603050405020304" pitchFamily="18" charset="0"/>
                <a:hlinkClick r:id="rId2" action="ppaction://hlinkfile"/>
              </a:rPr>
              <a:t>Горкинская</a:t>
            </a:r>
            <a:r>
              <a:rPr lang="ru-RU" dirty="0" smtClean="0">
                <a:latin typeface="Liberation Serif" panose="02020603050405020304" pitchFamily="18" charset="0"/>
                <a:hlinkClick r:id="rId2" action="ppaction://hlinkfile"/>
              </a:rPr>
              <a:t> СОШ» </a:t>
            </a:r>
            <a:br>
              <a:rPr lang="ru-RU" dirty="0" smtClean="0">
                <a:latin typeface="Liberation Serif" panose="02020603050405020304" pitchFamily="18" charset="0"/>
                <a:hlinkClick r:id="rId2" action="ppaction://hlinkfile"/>
              </a:rPr>
            </a:br>
            <a:r>
              <a:rPr lang="ru-RU" dirty="0" smtClean="0">
                <a:latin typeface="Liberation Serif" panose="02020603050405020304" pitchFamily="18" charset="0"/>
                <a:hlinkClick r:id="rId2" action="ppaction://hlinkfile"/>
              </a:rPr>
              <a:t>по профилактике суицидального поведения учащихся </a:t>
            </a:r>
            <a:endParaRPr lang="ru-RU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73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_2023-02-20_16-54-10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21285"/>
            <a:ext cx="6254156" cy="6254158"/>
          </a:xfrm>
        </p:spPr>
      </p:pic>
    </p:spTree>
    <p:extLst>
      <p:ext uri="{BB962C8B-B14F-4D97-AF65-F5344CB8AC3E}">
        <p14:creationId xmlns:p14="http://schemas.microsoft.com/office/powerpoint/2010/main" val="148211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0" t="7220" r="11634" b="19358"/>
          <a:stretch/>
        </p:blipFill>
        <p:spPr>
          <a:xfrm>
            <a:off x="275915" y="404664"/>
            <a:ext cx="8465990" cy="598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69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89" b="24667"/>
          <a:stretch/>
        </p:blipFill>
        <p:spPr>
          <a:xfrm>
            <a:off x="4195597" y="2204864"/>
            <a:ext cx="4354452" cy="3973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5" y="168251"/>
            <a:ext cx="4176464" cy="5568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979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498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88640"/>
            <a:ext cx="6034617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16812"/>
            <a:ext cx="4080892" cy="5441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921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Liberation Serif" panose="02020603050405020304" pitchFamily="18" charset="0"/>
              </a:rPr>
              <a:t>Спасибо за внимание!</a:t>
            </a:r>
            <a:endParaRPr lang="ru-RU" sz="6000" dirty="0">
              <a:latin typeface="Liberation Serif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756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6</Words>
  <Application>Microsoft Office PowerPoint</Application>
  <PresentationFormat>Экран (4:3)</PresentationFormat>
  <Paragraphs>2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Анализ работы  МОУ «Горкинская СОШ»  по профилактике суицидального поведения учащихся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работы  МОУ «Горкинская СОШ»  по профилактике суицидального поведения учащихся </dc:title>
  <dc:creator>Admin</dc:creator>
  <cp:lastModifiedBy>Admin</cp:lastModifiedBy>
  <cp:revision>8</cp:revision>
  <dcterms:created xsi:type="dcterms:W3CDTF">2023-02-20T11:07:05Z</dcterms:created>
  <dcterms:modified xsi:type="dcterms:W3CDTF">2023-02-20T12:36:55Z</dcterms:modified>
</cp:coreProperties>
</file>