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0%D0%B0%D0%B9%D0%BD%D0%B8%D0%B9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0%D0%B0%D0%B4%D0%B8%D0%BA%D0%B0%D0%BB%D0%B8%D0%B7%D0%B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Всероссийский научно-практический форум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/>
              <a:t>«Противодействие идеологии терроризма в образовательной сфере и молодежной среде»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13314" name="Picture 2" descr="https://klike.net/uploads/posts/2021-05/1620025095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810000"/>
            <a:ext cx="3698662" cy="2694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Терроризм</a:t>
            </a:r>
            <a:r>
              <a:rPr lang="ru-RU" dirty="0" smtClean="0"/>
              <a:t> — преступление, главной целью которого является нарушение общественной безопасности, которое выражается в посягательстве на: жизнь и здоровье граждан, объекты критической инфраструктуры, природную среду, информационную среду, органы государственного управления, государственных и общественных деятелей.</a:t>
            </a:r>
          </a:p>
          <a:p>
            <a:r>
              <a:rPr lang="ru-RU" b="1" dirty="0" err="1" smtClean="0"/>
              <a:t>Экстреми́зм</a:t>
            </a:r>
            <a:r>
              <a:rPr lang="ru-RU" dirty="0" smtClean="0"/>
              <a:t> (от </a:t>
            </a:r>
            <a:r>
              <a:rPr lang="ru-RU" u="sng" dirty="0" smtClean="0">
                <a:hlinkClick r:id="rId2" tooltip="Латинский язык"/>
              </a:rPr>
              <a:t>лат.</a:t>
            </a:r>
            <a:r>
              <a:rPr lang="ru-RU" dirty="0" smtClean="0"/>
              <a:t> </a:t>
            </a:r>
            <a:r>
              <a:rPr lang="la-Latn" i="1" dirty="0" smtClean="0"/>
              <a:t>extremus</a:t>
            </a:r>
            <a:r>
              <a:rPr lang="ru-RU" dirty="0" smtClean="0"/>
              <a:t> — «</a:t>
            </a:r>
            <a:r>
              <a:rPr lang="ru-RU" u="sng" dirty="0" smtClean="0">
                <a:hlinkClick r:id="rId3" tooltip="Крайний"/>
              </a:rPr>
              <a:t>крайний</a:t>
            </a:r>
            <a:r>
              <a:rPr lang="ru-RU" dirty="0" smtClean="0"/>
              <a:t>, чрезмерный») — приверженность крайним и </a:t>
            </a:r>
            <a:r>
              <a:rPr lang="ru-RU" u="sng" dirty="0" smtClean="0">
                <a:hlinkClick r:id="rId4" tooltip="Радикализм"/>
              </a:rPr>
              <a:t>радикальным</a:t>
            </a:r>
            <a:r>
              <a:rPr lang="ru-RU" dirty="0" smtClean="0"/>
              <a:t> взглядам, методам действий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Категории детей: младшая возрастная группа (0-5 лет)</a:t>
            </a:r>
          </a:p>
          <a:p>
            <a:r>
              <a:rPr lang="ru-RU" dirty="0" smtClean="0"/>
              <a:t>Средняя возрастная группа (6-10)</a:t>
            </a:r>
          </a:p>
          <a:p>
            <a:r>
              <a:rPr lang="ru-RU" dirty="0" smtClean="0"/>
              <a:t>Старшая возрастная группа (11-18)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Модули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социально-правовой </a:t>
            </a:r>
          </a:p>
          <a:p>
            <a:r>
              <a:rPr lang="ru-RU" sz="4400" dirty="0" smtClean="0"/>
              <a:t> медицинский </a:t>
            </a:r>
          </a:p>
          <a:p>
            <a:r>
              <a:rPr lang="ru-RU" sz="4400" dirty="0" smtClean="0"/>
              <a:t>педагогический</a:t>
            </a:r>
          </a:p>
          <a:p>
            <a:r>
              <a:rPr lang="ru-RU" sz="4400" dirty="0" smtClean="0"/>
              <a:t> психологический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-2"/>
          <a:ext cx="9144000" cy="844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43942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медицинский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педагогический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психологический</a:t>
                      </a:r>
                      <a:endParaRPr lang="ru-RU" sz="2000" dirty="0"/>
                    </a:p>
                  </a:txBody>
                  <a:tcPr/>
                </a:tc>
              </a:tr>
              <a:tr h="1183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1.дети с выявленными нервно-психологическими заболеваниями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возрастная группа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Комиссионное определение уровня имеющейся подготовки ребенка, выработка индивидуальной образовательной траектории, формы обучения, методов и форм восполнения образовательных пробелов и отставания в освоении школьной программы.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1.Восстановление социальный и нравственных норм, изменение в позитивном плане общения, поведения и деятельности</a:t>
                      </a:r>
                      <a:endParaRPr lang="ru-RU" sz="1600" dirty="0"/>
                    </a:p>
                  </a:txBody>
                  <a:tcPr/>
                </a:tc>
              </a:tr>
              <a:tr h="253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2.дети без психических нарушений.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Старшая возрастная группа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Проблематизация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определения средств и методов педагогического сопровождения.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2.Комплекс психологических мероприятий, направленных на восстановление, коррекцию или компенсацию нарушенных функции, состояний детей, получивших психологическую травму в связи с нахождением в зоне вооруженных конфликтов и боевых действий</a:t>
                      </a:r>
                      <a:endParaRPr lang="ru-RU" sz="1600" dirty="0"/>
                    </a:p>
                  </a:txBody>
                  <a:tcPr/>
                </a:tc>
              </a:tr>
              <a:tr h="22647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Предупреждение дальнейшей деформации личности и реабилитация подростков со сформированной зависимостью от радикальных идеологий и криминальной среды, поэтапное возращение их к нормальной жизни. </a:t>
                      </a:r>
                      <a:endParaRPr lang="ru-RU" sz="1600" dirty="0"/>
                    </a:p>
                  </a:txBody>
                  <a:tcPr/>
                </a:tc>
              </a:tr>
              <a:tr h="435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Признаки психологической травмы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выражение невидящих, пустых глаз у людей</a:t>
            </a:r>
          </a:p>
          <a:p>
            <a:r>
              <a:rPr lang="ru-RU" dirty="0" smtClean="0"/>
              <a:t>эмоциональное онемение</a:t>
            </a:r>
          </a:p>
          <a:p>
            <a:r>
              <a:rPr lang="ru-RU" dirty="0" smtClean="0"/>
              <a:t>рассеянность внимания, неспособность сосредоточиться</a:t>
            </a:r>
          </a:p>
          <a:p>
            <a:r>
              <a:rPr lang="ru-RU" dirty="0" smtClean="0"/>
              <a:t> неадекватность реакции на происходящее и нестандартное поведение</a:t>
            </a:r>
          </a:p>
          <a:p>
            <a:r>
              <a:rPr lang="ru-RU" dirty="0" smtClean="0"/>
              <a:t> неконтролируемые приступы смеха или плача</a:t>
            </a:r>
          </a:p>
          <a:p>
            <a:r>
              <a:rPr lang="ru-RU" dirty="0" smtClean="0"/>
              <a:t>частичные провалы в памяти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ехнология\Desktop\WhatsApp Image 2022-11-10 at 08.13.44 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190" t="34921" b="22222"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u="sng" dirty="0" smtClean="0"/>
              <a:t>Противодействие идеологии терроризма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Мониторинговое обследование по выявлению несовершеннолетних, относящихся к неформальным молодёжным объединениям</a:t>
            </a:r>
          </a:p>
          <a:p>
            <a:r>
              <a:rPr lang="ru-RU" dirty="0" smtClean="0"/>
              <a:t>  Проведение анкетирования среди несовершеннолетних с целью выявления членов неформальных молодежных группировок в ГОУ</a:t>
            </a:r>
          </a:p>
          <a:p>
            <a:r>
              <a:rPr lang="ru-RU" dirty="0" smtClean="0"/>
              <a:t>Организация индивидуальной и групповой работы с учащимися группы риска, направленной на  выявление членов неформальных молодежных группировок и профилактику участия в НМО</a:t>
            </a:r>
          </a:p>
          <a:p>
            <a:r>
              <a:rPr lang="ru-RU" dirty="0" smtClean="0"/>
              <a:t>Проведение классных часов "Счастье, когда тебя понимают" (влияние на развитие личности неформальных молодежных объединений)</a:t>
            </a:r>
            <a:r>
              <a:rPr lang="ru-RU" b="1" dirty="0" smtClean="0"/>
              <a:t> </a:t>
            </a:r>
            <a:r>
              <a:rPr lang="ru-RU" dirty="0" smtClean="0"/>
              <a:t>в 7-11-хклассах</a:t>
            </a:r>
          </a:p>
          <a:p>
            <a:r>
              <a:rPr lang="ru-RU" dirty="0" smtClean="0"/>
              <a:t>Проведение совещания по ознакомлению педагогического коллектива с новыми неформальными объединениями, распространенными в молодежной среде</a:t>
            </a:r>
          </a:p>
          <a:p>
            <a:r>
              <a:rPr lang="ru-RU" dirty="0" smtClean="0"/>
              <a:t>Проведение родительского лектория Родительский лекторий на тему "Неформальные объединений в молодежной среде"</a:t>
            </a:r>
          </a:p>
          <a:p>
            <a:r>
              <a:rPr lang="ru-RU" dirty="0" smtClean="0"/>
              <a:t>Анализ состояния работы школы по выявлению учащихся, состоящих в НМО</a:t>
            </a:r>
          </a:p>
          <a:p>
            <a:r>
              <a:rPr lang="ru-RU" dirty="0" smtClean="0"/>
              <a:t>Составление плана работы школы по выявлению учащихся, причисляющих себя к НМО</a:t>
            </a:r>
          </a:p>
          <a:p>
            <a:r>
              <a:rPr lang="ru-RU" dirty="0" smtClean="0"/>
              <a:t>Организация мониторинговых исследований по раннему выявлению и профилактике национализма и экстремизма в детской среде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</TotalTime>
  <Words>222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Всероссийский научно-практический форум </vt:lpstr>
      <vt:lpstr>Слайд 2</vt:lpstr>
      <vt:lpstr>Слайд 3</vt:lpstr>
      <vt:lpstr>                    Модули</vt:lpstr>
      <vt:lpstr>Слайд 5</vt:lpstr>
      <vt:lpstr>Признаки психологической травмы </vt:lpstr>
      <vt:lpstr>Слайд 7</vt:lpstr>
      <vt:lpstr>Противодействие идеологии терроризма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tehnologia</dc:creator>
  <cp:lastModifiedBy>технология</cp:lastModifiedBy>
  <cp:revision>11</cp:revision>
  <dcterms:created xsi:type="dcterms:W3CDTF">2022-11-09T08:31:28Z</dcterms:created>
  <dcterms:modified xsi:type="dcterms:W3CDTF">2022-11-10T03:21:24Z</dcterms:modified>
</cp:coreProperties>
</file>