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6" r:id="rId4"/>
    <p:sldId id="257" r:id="rId5"/>
    <p:sldId id="258" r:id="rId6"/>
    <p:sldId id="259" r:id="rId7"/>
    <p:sldId id="260" r:id="rId8"/>
    <p:sldId id="262" r:id="rId9"/>
    <p:sldId id="266" r:id="rId10"/>
    <p:sldId id="267" r:id="rId11"/>
    <p:sldId id="261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50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509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98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67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101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226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87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95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47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7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5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1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A93FF-797A-41F0-903A-E2AFC443DD8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9C643-5BB6-4BC8-93A7-CA1FEB434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69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s://fikiwiki.com/uploads/posts/2022-02/1644991879_15-fikiwiki-com-p-smeshnie-kartinki-pro-uchitelei-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92696"/>
            <a:ext cx="2501733" cy="3561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3" y="3812313"/>
            <a:ext cx="2738152" cy="2738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0"/>
            <a:ext cx="2662092" cy="26620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479" y="4016234"/>
            <a:ext cx="2662092" cy="26620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212976"/>
            <a:ext cx="2662092" cy="26620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463" y="309883"/>
            <a:ext cx="3650869" cy="2426307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07975" y="1988840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3878895" y="4016234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6767669" y="3204439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5926146" y="356070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3123490" y="634084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01843" y="3877691"/>
            <a:ext cx="663625" cy="673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005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Планирование учебного занятия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919043"/>
              </p:ext>
            </p:extLst>
          </p:nvPr>
        </p:nvGraphicFramePr>
        <p:xfrm>
          <a:off x="457200" y="1600200"/>
          <a:ext cx="82296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Место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Время(продолжительность)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Изюм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№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190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Название</a:t>
            </a:r>
          </a:p>
          <a:p>
            <a:r>
              <a:rPr lang="ru-RU" dirty="0" smtClean="0"/>
              <a:t>Участники</a:t>
            </a:r>
          </a:p>
          <a:p>
            <a:r>
              <a:rPr lang="ru-RU" dirty="0" smtClean="0"/>
              <a:t>Идея</a:t>
            </a:r>
          </a:p>
          <a:p>
            <a:r>
              <a:rPr lang="ru-RU" dirty="0" smtClean="0"/>
              <a:t>Цель:</a:t>
            </a:r>
          </a:p>
          <a:p>
            <a:pPr lvl="1"/>
            <a:r>
              <a:rPr lang="ru-RU" dirty="0" smtClean="0"/>
              <a:t>Задачи:</a:t>
            </a:r>
          </a:p>
          <a:p>
            <a:r>
              <a:rPr lang="ru-RU" dirty="0" smtClean="0"/>
              <a:t>Сроки реализации</a:t>
            </a:r>
          </a:p>
          <a:p>
            <a:r>
              <a:rPr lang="ru-RU" dirty="0" smtClean="0"/>
              <a:t>Место реализации</a:t>
            </a:r>
          </a:p>
          <a:p>
            <a:r>
              <a:rPr lang="ru-RU" dirty="0" smtClean="0"/>
              <a:t>Форма реализации</a:t>
            </a:r>
          </a:p>
          <a:p>
            <a:r>
              <a:rPr lang="ru-RU" dirty="0" smtClean="0"/>
              <a:t>Изюм 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21178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35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8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Новое в предметной области «ТЕХНОЛОГИЯ»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Обновленные ФГОС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013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Повестка 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 smtClean="0"/>
              <a:t>Обновленные </a:t>
            </a:r>
            <a:r>
              <a:rPr lang="ru-RU" dirty="0"/>
              <a:t>ФГОС</a:t>
            </a:r>
          </a:p>
          <a:p>
            <a:pPr lvl="0" fontAlgn="base"/>
            <a:r>
              <a:rPr lang="ru-RU" dirty="0"/>
              <a:t>Новое в содержании</a:t>
            </a:r>
          </a:p>
          <a:p>
            <a:pPr lvl="0" fontAlgn="base"/>
            <a:r>
              <a:rPr lang="ru-RU" dirty="0"/>
              <a:t>Работа с модулями</a:t>
            </a:r>
          </a:p>
          <a:p>
            <a:pPr lvl="0" fontAlgn="base"/>
            <a:r>
              <a:rPr lang="ru-RU" dirty="0"/>
              <a:t>Опыт по составлению РП по </a:t>
            </a:r>
            <a:r>
              <a:rPr lang="ru-RU" dirty="0" smtClean="0"/>
              <a:t>технологии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945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Модули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base"/>
            <a:r>
              <a:rPr lang="ru-RU" dirty="0"/>
              <a:t>Компьютерная графика и черчение;</a:t>
            </a:r>
          </a:p>
          <a:p>
            <a:pPr lvl="0" fontAlgn="base"/>
            <a:r>
              <a:rPr lang="ru-RU" dirty="0"/>
              <a:t>3D-моделирование, </a:t>
            </a:r>
            <a:r>
              <a:rPr lang="ru-RU" dirty="0" err="1"/>
              <a:t>прототипирование</a:t>
            </a:r>
            <a:r>
              <a:rPr lang="ru-RU" dirty="0"/>
              <a:t> и макетирование;</a:t>
            </a:r>
          </a:p>
          <a:p>
            <a:pPr lvl="0" fontAlgn="base"/>
            <a:r>
              <a:rPr lang="ru-RU" dirty="0"/>
              <a:t>Технологии обработки материалов, пищевых продуктов;</a:t>
            </a:r>
          </a:p>
          <a:p>
            <a:pPr lvl="0" fontAlgn="base"/>
            <a:r>
              <a:rPr lang="ru-RU" dirty="0"/>
              <a:t>Робототехника;</a:t>
            </a:r>
          </a:p>
          <a:p>
            <a:pPr lvl="0" fontAlgn="base"/>
            <a:r>
              <a:rPr lang="ru-RU" dirty="0"/>
              <a:t>Производство и технологии;</a:t>
            </a:r>
          </a:p>
          <a:p>
            <a:pPr lvl="0" fontAlgn="base"/>
            <a:r>
              <a:rPr lang="ru-RU" dirty="0"/>
              <a:t>Автоматизированные системы.</a:t>
            </a:r>
          </a:p>
          <a:p>
            <a:pPr lvl="0" fontAlgn="base"/>
            <a:r>
              <a:rPr lang="ru-RU" dirty="0"/>
              <a:t>«Растениеводство» и «Животноводство».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23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Модуль «Производство и технологии»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1 </a:t>
            </a:r>
          </a:p>
          <a:p>
            <a:r>
              <a:rPr lang="ru-RU" dirty="0" smtClean="0"/>
              <a:t>Прочитать внимательно содержание данного модуля.</a:t>
            </a:r>
          </a:p>
          <a:p>
            <a:r>
              <a:rPr lang="ru-RU" dirty="0" smtClean="0"/>
              <a:t>Выписать главную мысль на лист.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225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Модуль «Производство и технологии»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2. </a:t>
            </a:r>
          </a:p>
          <a:p>
            <a:r>
              <a:rPr lang="ru-RU" dirty="0" smtClean="0"/>
              <a:t>Передвигаясь по кабинету совершить 3 встречи, в которых выслушать содержимое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главной мысли</a:t>
            </a:r>
            <a:r>
              <a:rPr lang="ru-RU" dirty="0" smtClean="0"/>
              <a:t> собеседника и донести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свою.</a:t>
            </a:r>
          </a:p>
          <a:p>
            <a:r>
              <a:rPr lang="ru-RU" dirty="0" smtClean="0"/>
              <a:t>Вписать понравившееся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или словосочетание</a:t>
            </a:r>
            <a:r>
              <a:rPr lang="ru-RU" dirty="0" smtClean="0"/>
              <a:t> собеседника.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79540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Модуль «Производство и технологии»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3. </a:t>
            </a:r>
          </a:p>
          <a:p>
            <a:r>
              <a:rPr lang="ru-RU" dirty="0" smtClean="0"/>
              <a:t>Дополнить свою главную мысль,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используя слово или словосочетание</a:t>
            </a:r>
            <a:r>
              <a:rPr lang="ru-RU" dirty="0" smtClean="0"/>
              <a:t> собеседника.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50150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Поурочное планирование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Составить поурочное планирование для 5-9 класса (по выбору)</a:t>
            </a:r>
          </a:p>
          <a:p>
            <a:r>
              <a:rPr lang="ru-RU" dirty="0" smtClean="0"/>
              <a:t>8 уроков.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561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180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Новое в предметной области «ТЕХНОЛОГИЯ»</vt:lpstr>
      <vt:lpstr>Повестка дня</vt:lpstr>
      <vt:lpstr>Модули</vt:lpstr>
      <vt:lpstr>Модуль «Производство и технологии»</vt:lpstr>
      <vt:lpstr>Модуль «Производство и технологии»</vt:lpstr>
      <vt:lpstr>Модуль «Производство и технологии»</vt:lpstr>
      <vt:lpstr>Поурочное планирование</vt:lpstr>
      <vt:lpstr>Планирование учебного занятия</vt:lpstr>
      <vt:lpstr>Занятие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Новое в предметной области «ТЕХНОЛОГИЯ»</dc:title>
  <dc:creator>Пользователь</dc:creator>
  <cp:lastModifiedBy>Пользователь</cp:lastModifiedBy>
  <cp:revision>6</cp:revision>
  <dcterms:created xsi:type="dcterms:W3CDTF">2022-10-31T16:42:37Z</dcterms:created>
  <dcterms:modified xsi:type="dcterms:W3CDTF">2022-10-31T19:39:07Z</dcterms:modified>
</cp:coreProperties>
</file>