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055A0-A0CA-4EA0-8D3B-E9E5BB97A92B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F354-0DDD-4B6E-B69F-200112004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953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055A0-A0CA-4EA0-8D3B-E9E5BB97A92B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F354-0DDD-4B6E-B69F-200112004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024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055A0-A0CA-4EA0-8D3B-E9E5BB97A92B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F354-0DDD-4B6E-B69F-200112004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143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055A0-A0CA-4EA0-8D3B-E9E5BB97A92B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F354-0DDD-4B6E-B69F-200112004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87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055A0-A0CA-4EA0-8D3B-E9E5BB97A92B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F354-0DDD-4B6E-B69F-200112004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455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055A0-A0CA-4EA0-8D3B-E9E5BB97A92B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F354-0DDD-4B6E-B69F-200112004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363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055A0-A0CA-4EA0-8D3B-E9E5BB97A92B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F354-0DDD-4B6E-B69F-200112004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211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055A0-A0CA-4EA0-8D3B-E9E5BB97A92B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F354-0DDD-4B6E-B69F-200112004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251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055A0-A0CA-4EA0-8D3B-E9E5BB97A92B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F354-0DDD-4B6E-B69F-200112004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629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055A0-A0CA-4EA0-8D3B-E9E5BB97A92B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F354-0DDD-4B6E-B69F-200112004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851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055A0-A0CA-4EA0-8D3B-E9E5BB97A92B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F354-0DDD-4B6E-B69F-200112004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002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2055A0-A0CA-4EA0-8D3B-E9E5BB97A92B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AF354-0DDD-4B6E-B69F-200112004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041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24744"/>
            <a:ext cx="8435280" cy="4156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3308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4664"/>
            <a:ext cx="72008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56792"/>
            <a:ext cx="822960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7931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2656"/>
            <a:ext cx="6408712" cy="901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00808"/>
            <a:ext cx="822960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7323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76672"/>
            <a:ext cx="6768752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72817"/>
            <a:ext cx="8229600" cy="3728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13691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4664"/>
            <a:ext cx="6840760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27177"/>
            <a:ext cx="8229600" cy="3272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6414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27" y="476672"/>
            <a:ext cx="8143546" cy="5649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4411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014" y="332656"/>
            <a:ext cx="6772275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50728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9394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8424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89" y="548680"/>
            <a:ext cx="8190221" cy="5577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6310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11495"/>
            <a:ext cx="8229600" cy="3303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4664"/>
            <a:ext cx="6264696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5998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656"/>
            <a:ext cx="6840760" cy="89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28800"/>
            <a:ext cx="8229600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7976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4664"/>
            <a:ext cx="662473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40768"/>
            <a:ext cx="822960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5316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32656"/>
            <a:ext cx="6840760" cy="1055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72816"/>
            <a:ext cx="8363272" cy="4104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3040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8640"/>
            <a:ext cx="6408712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1614488"/>
            <a:ext cx="8753475" cy="4190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018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4664"/>
            <a:ext cx="6552728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00808"/>
            <a:ext cx="822960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8019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6912768" cy="863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84784"/>
            <a:ext cx="822960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5282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5</Words>
  <Application>Microsoft Office PowerPoint</Application>
  <PresentationFormat>Экран (4:3)</PresentationFormat>
  <Paragraphs>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</vt:lpstr>
      <vt:lpstr> </vt:lpstr>
      <vt:lpstr>Презентация PowerPoint</vt:lpstr>
      <vt:lpstr>Презентация PowerPoint</vt:lpstr>
      <vt:lpstr>Презентация PowerPoint</vt:lpstr>
      <vt:lpstr>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Учебный предмет  «Физика»  в контексте обновленного ФГОС СОО</dc:title>
  <dc:creator>User</dc:creator>
  <cp:lastModifiedBy>User</cp:lastModifiedBy>
  <cp:revision>9</cp:revision>
  <dcterms:created xsi:type="dcterms:W3CDTF">2023-08-26T10:06:45Z</dcterms:created>
  <dcterms:modified xsi:type="dcterms:W3CDTF">2023-08-26T17:13:32Z</dcterms:modified>
</cp:coreProperties>
</file>