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A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1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ABFF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skiv.instrao.ru/bank-zadaniy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fg.resh.edu.ru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628800"/>
            <a:ext cx="9144000" cy="1470025"/>
          </a:xfrm>
        </p:spPr>
        <p:txBody>
          <a:bodyPr>
            <a:noAutofit/>
          </a:bodyPr>
          <a:lstStyle/>
          <a:p>
            <a:r>
              <a:rPr lang="en-US" sz="6600" b="1" dirty="0"/>
              <a:t>PISA</a:t>
            </a:r>
            <a:r>
              <a:rPr lang="ru-RU" sz="6600" b="1" dirty="0"/>
              <a:t>: участие, подготовка, результаты, проблемы (из опыта)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373216"/>
            <a:ext cx="6400800" cy="69763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Ваганова Яна Владимировна,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МКОУ Харловская СОШ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660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s://cloud.43827.ru/storage/site/novotroisk/2022/02/14/bb/md38d10b47b60aa971bba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7" r="1470"/>
          <a:stretch/>
        </p:blipFill>
        <p:spPr bwMode="auto">
          <a:xfrm>
            <a:off x="24520" y="13565"/>
            <a:ext cx="9119479" cy="684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1042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3" y="5085184"/>
            <a:ext cx="8987337" cy="1040979"/>
          </a:xfrm>
        </p:spPr>
        <p:txBody>
          <a:bodyPr>
            <a:noAutofit/>
          </a:bodyPr>
          <a:lstStyle/>
          <a:p>
            <a:r>
              <a:rPr lang="en-US" sz="4400" dirty="0">
                <a:hlinkClick r:id="rId2"/>
              </a:rPr>
              <a:t>http://skiv.instrao.ru/bank-zadaniy</a:t>
            </a:r>
            <a:r>
              <a:rPr lang="en-US" sz="4400" dirty="0" smtClean="0">
                <a:hlinkClick r:id="rId2"/>
              </a:rPr>
              <a:t>/</a:t>
            </a:r>
            <a:endParaRPr lang="en-US" sz="4400" dirty="0" smtClean="0"/>
          </a:p>
          <a:p>
            <a:endParaRPr lang="ru-RU" sz="4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" t="12897" r="3507" b="24405"/>
          <a:stretch/>
        </p:blipFill>
        <p:spPr bwMode="auto">
          <a:xfrm>
            <a:off x="-5634" y="188640"/>
            <a:ext cx="9100475" cy="392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127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" y="6364733"/>
            <a:ext cx="8229600" cy="464915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dirty="0">
                <a:hlinkClick r:id="rId2"/>
              </a:rPr>
              <a:t>https://fg.resh.edu.ru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6" t="13798" r="26148" b="17598"/>
          <a:stretch/>
        </p:blipFill>
        <p:spPr bwMode="auto">
          <a:xfrm>
            <a:off x="467544" y="1"/>
            <a:ext cx="7704856" cy="6120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8834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2394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Спасибо за внимание!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6754439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32</Words>
  <Application>Microsoft Office PowerPoint</Application>
  <PresentationFormat>Экран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PISA: участие, подготовка, результаты, проблемы (из опыта)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PISA: участие, подготовка, результаты, проблемы (из опыта)</dc:title>
  <dc:creator>Яна Ваганова</dc:creator>
  <cp:lastModifiedBy>218</cp:lastModifiedBy>
  <cp:revision>7</cp:revision>
  <dcterms:created xsi:type="dcterms:W3CDTF">2022-11-01T17:36:37Z</dcterms:created>
  <dcterms:modified xsi:type="dcterms:W3CDTF">2022-11-02T04:53:15Z</dcterms:modified>
</cp:coreProperties>
</file>