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0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1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3.xml" ContentType="application/vnd.openxmlformats-officedocument.theme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4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15.xml" ContentType="application/vnd.openxmlformats-officedocument.theme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16.xml" ContentType="application/vnd.openxmlformats-officedocument.theme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7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theme/theme18.xml" ContentType="application/vnd.openxmlformats-officedocument.theme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theme/theme19.xml" ContentType="application/vnd.openxmlformats-officedocument.theme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theme/theme20.xml" ContentType="application/vnd.openxmlformats-officedocument.theme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21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3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4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5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6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7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8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29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0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1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2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theme/theme33.xml" ContentType="application/vnd.openxmlformats-officedocument.theme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theme/theme34.xml" ContentType="application/vnd.openxmlformats-officedocument.theme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theme/theme35.xml" ContentType="application/vnd.openxmlformats-officedocument.theme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theme/theme36.xml" ContentType="application/vnd.openxmlformats-officedocument.theme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theme/theme37.xml" ContentType="application/vnd.openxmlformats-officedocument.theme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theme/theme38.xml" ContentType="application/vnd.openxmlformats-officedocument.theme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theme/theme39.xml" ContentType="application/vnd.openxmlformats-officedocument.theme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theme/theme40.xml" ContentType="application/vnd.openxmlformats-officedocument.theme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theme/theme41.xml" ContentType="application/vnd.openxmlformats-officedocument.theme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theme/theme42.xml" ContentType="application/vnd.openxmlformats-officedocument.theme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theme/theme43.xml" ContentType="application/vnd.openxmlformats-officedocument.theme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theme/theme44.xml" ContentType="application/vnd.openxmlformats-officedocument.theme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theme/theme45.xml" ContentType="application/vnd.openxmlformats-officedocument.theme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theme/theme46.xml" ContentType="application/vnd.openxmlformats-officedocument.theme+xml"/>
  <Override PartName="/ppt/slideLayouts/slideLayout517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theme/theme47.xml" ContentType="application/vnd.openxmlformats-officedocument.theme+xml"/>
  <Override PartName="/ppt/slideLayouts/slideLayout528.xml" ContentType="application/vnd.openxmlformats-officedocument.presentationml.slideLayout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theme/theme48.xml" ContentType="application/vnd.openxmlformats-officedocument.theme+xml"/>
  <Override PartName="/ppt/slideLayouts/slideLayout539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theme/theme49.xml" ContentType="application/vnd.openxmlformats-officedocument.theme+xml"/>
  <Override PartName="/ppt/slideLayouts/slideLayout550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theme/theme50.xml" ContentType="application/vnd.openxmlformats-officedocument.theme+xml"/>
  <Override PartName="/ppt/slideLayouts/slideLayout561.xml" ContentType="application/vnd.openxmlformats-officedocument.presentationml.slideLayout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theme/theme51.xml" ContentType="application/vnd.openxmlformats-officedocument.theme+xml"/>
  <Override PartName="/ppt/slideLayouts/slideLayout572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theme/theme52.xml" ContentType="application/vnd.openxmlformats-officedocument.theme+xml"/>
  <Override PartName="/ppt/slideLayouts/slideLayout583.xml" ContentType="application/vnd.openxmlformats-officedocument.presentationml.slideLayout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theme/theme53.xml" ContentType="application/vnd.openxmlformats-officedocument.theme+xml"/>
  <Override PartName="/ppt/slideLayouts/slideLayout594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theme/theme54.xml" ContentType="application/vnd.openxmlformats-officedocument.theme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theme/theme55.xml" ContentType="application/vnd.openxmlformats-officedocument.theme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theme/theme56.xml" ContentType="application/vnd.openxmlformats-officedocument.theme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theme/theme57.xml" ContentType="application/vnd.openxmlformats-officedocument.theme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theme/theme58.xml" ContentType="application/vnd.openxmlformats-officedocument.theme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Layouts/slideLayout650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655.xml" ContentType="application/vnd.openxmlformats-officedocument.presentationml.slideLayout+xml"/>
  <Override PartName="/ppt/theme/theme59.xml" ContentType="application/vnd.openxmlformats-officedocument.theme+xml"/>
  <Override PartName="/ppt/slideLayouts/slideLayout656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660.xml" ContentType="application/vnd.openxmlformats-officedocument.presentationml.slideLayout+xml"/>
  <Override PartName="/ppt/slideLayouts/slideLayout661.xml" ContentType="application/vnd.openxmlformats-officedocument.presentationml.slideLayout+xml"/>
  <Override PartName="/ppt/slideLayouts/slideLayout662.xml" ContentType="application/vnd.openxmlformats-officedocument.presentationml.slideLayout+xml"/>
  <Override PartName="/ppt/slideLayouts/slideLayout663.xml" ContentType="application/vnd.openxmlformats-officedocument.presentationml.slideLayout+xml"/>
  <Override PartName="/ppt/slideLayouts/slideLayout664.xml" ContentType="application/vnd.openxmlformats-officedocument.presentationml.slideLayout+xml"/>
  <Override PartName="/ppt/slideLayouts/slideLayout665.xml" ContentType="application/vnd.openxmlformats-officedocument.presentationml.slideLayout+xml"/>
  <Override PartName="/ppt/slideLayouts/slideLayout666.xml" ContentType="application/vnd.openxmlformats-officedocument.presentationml.slideLayout+xml"/>
  <Override PartName="/ppt/theme/theme60.xml" ContentType="application/vnd.openxmlformats-officedocument.theme+xml"/>
  <Override PartName="/ppt/slideLayouts/slideLayout667.xml" ContentType="application/vnd.openxmlformats-officedocument.presentationml.slideLayout+xml"/>
  <Override PartName="/ppt/slideLayouts/slideLayout668.xml" ContentType="application/vnd.openxmlformats-officedocument.presentationml.slideLayout+xml"/>
  <Override PartName="/ppt/slideLayouts/slideLayout669.xml" ContentType="application/vnd.openxmlformats-officedocument.presentationml.slideLayout+xml"/>
  <Override PartName="/ppt/slideLayouts/slideLayout670.xml" ContentType="application/vnd.openxmlformats-officedocument.presentationml.slideLayout+xml"/>
  <Override PartName="/ppt/slideLayouts/slideLayout671.xml" ContentType="application/vnd.openxmlformats-officedocument.presentationml.slideLayout+xml"/>
  <Override PartName="/ppt/slideLayouts/slideLayout672.xml" ContentType="application/vnd.openxmlformats-officedocument.presentationml.slideLayout+xml"/>
  <Override PartName="/ppt/slideLayouts/slideLayout673.xml" ContentType="application/vnd.openxmlformats-officedocument.presentationml.slideLayout+xml"/>
  <Override PartName="/ppt/slideLayouts/slideLayout674.xml" ContentType="application/vnd.openxmlformats-officedocument.presentationml.slideLayout+xml"/>
  <Override PartName="/ppt/slideLayouts/slideLayout675.xml" ContentType="application/vnd.openxmlformats-officedocument.presentationml.slideLayout+xml"/>
  <Override PartName="/ppt/slideLayouts/slideLayout676.xml" ContentType="application/vnd.openxmlformats-officedocument.presentationml.slideLayout+xml"/>
  <Override PartName="/ppt/slideLayouts/slideLayout677.xml" ContentType="application/vnd.openxmlformats-officedocument.presentationml.slideLayout+xml"/>
  <Override PartName="/ppt/theme/theme61.xml" ContentType="application/vnd.openxmlformats-officedocument.theme+xml"/>
  <Override PartName="/ppt/slideLayouts/slideLayout678.xml" ContentType="application/vnd.openxmlformats-officedocument.presentationml.slideLayout+xml"/>
  <Override PartName="/ppt/slideLayouts/slideLayout679.xml" ContentType="application/vnd.openxmlformats-officedocument.presentationml.slideLayout+xml"/>
  <Override PartName="/ppt/slideLayouts/slideLayout680.xml" ContentType="application/vnd.openxmlformats-officedocument.presentationml.slideLayout+xml"/>
  <Override PartName="/ppt/slideLayouts/slideLayout681.xml" ContentType="application/vnd.openxmlformats-officedocument.presentationml.slideLayout+xml"/>
  <Override PartName="/ppt/slideLayouts/slideLayout682.xml" ContentType="application/vnd.openxmlformats-officedocument.presentationml.slideLayout+xml"/>
  <Override PartName="/ppt/slideLayouts/slideLayout683.xml" ContentType="application/vnd.openxmlformats-officedocument.presentationml.slideLayout+xml"/>
  <Override PartName="/ppt/slideLayouts/slideLayout684.xml" ContentType="application/vnd.openxmlformats-officedocument.presentationml.slideLayout+xml"/>
  <Override PartName="/ppt/slideLayouts/slideLayout685.xml" ContentType="application/vnd.openxmlformats-officedocument.presentationml.slideLayout+xml"/>
  <Override PartName="/ppt/slideLayouts/slideLayout686.xml" ContentType="application/vnd.openxmlformats-officedocument.presentationml.slideLayout+xml"/>
  <Override PartName="/ppt/slideLayouts/slideLayout687.xml" ContentType="application/vnd.openxmlformats-officedocument.presentationml.slideLayout+xml"/>
  <Override PartName="/ppt/slideLayouts/slideLayout688.xml" ContentType="application/vnd.openxmlformats-officedocument.presentationml.slideLayout+xml"/>
  <Override PartName="/ppt/theme/theme62.xml" ContentType="application/vnd.openxmlformats-officedocument.theme+xml"/>
  <Override PartName="/ppt/slideLayouts/slideLayout689.xml" ContentType="application/vnd.openxmlformats-officedocument.presentationml.slideLayout+xml"/>
  <Override PartName="/ppt/slideLayouts/slideLayout690.xml" ContentType="application/vnd.openxmlformats-officedocument.presentationml.slideLayout+xml"/>
  <Override PartName="/ppt/slideLayouts/slideLayout691.xml" ContentType="application/vnd.openxmlformats-officedocument.presentationml.slideLayout+xml"/>
  <Override PartName="/ppt/slideLayouts/slideLayout692.xml" ContentType="application/vnd.openxmlformats-officedocument.presentationml.slideLayout+xml"/>
  <Override PartName="/ppt/slideLayouts/slideLayout693.xml" ContentType="application/vnd.openxmlformats-officedocument.presentationml.slideLayout+xml"/>
  <Override PartName="/ppt/slideLayouts/slideLayout694.xml" ContentType="application/vnd.openxmlformats-officedocument.presentationml.slideLayout+xml"/>
  <Override PartName="/ppt/slideLayouts/slideLayout695.xml" ContentType="application/vnd.openxmlformats-officedocument.presentationml.slideLayout+xml"/>
  <Override PartName="/ppt/slideLayouts/slideLayout696.xml" ContentType="application/vnd.openxmlformats-officedocument.presentationml.slideLayout+xml"/>
  <Override PartName="/ppt/slideLayouts/slideLayout697.xml" ContentType="application/vnd.openxmlformats-officedocument.presentationml.slideLayout+xml"/>
  <Override PartName="/ppt/slideLayouts/slideLayout698.xml" ContentType="application/vnd.openxmlformats-officedocument.presentationml.slideLayout+xml"/>
  <Override PartName="/ppt/slideLayouts/slideLayout699.xml" ContentType="application/vnd.openxmlformats-officedocument.presentationml.slideLayout+xml"/>
  <Override PartName="/ppt/theme/theme63.xml" ContentType="application/vnd.openxmlformats-officedocument.theme+xml"/>
  <Override PartName="/ppt/slideLayouts/slideLayout700.xml" ContentType="application/vnd.openxmlformats-officedocument.presentationml.slideLayout+xml"/>
  <Override PartName="/ppt/slideLayouts/slideLayout701.xml" ContentType="application/vnd.openxmlformats-officedocument.presentationml.slideLayout+xml"/>
  <Override PartName="/ppt/slideLayouts/slideLayout702.xml" ContentType="application/vnd.openxmlformats-officedocument.presentationml.slideLayout+xml"/>
  <Override PartName="/ppt/slideLayouts/slideLayout703.xml" ContentType="application/vnd.openxmlformats-officedocument.presentationml.slideLayout+xml"/>
  <Override PartName="/ppt/slideLayouts/slideLayout704.xml" ContentType="application/vnd.openxmlformats-officedocument.presentationml.slideLayout+xml"/>
  <Override PartName="/ppt/slideLayouts/slideLayout705.xml" ContentType="application/vnd.openxmlformats-officedocument.presentationml.slideLayout+xml"/>
  <Override PartName="/ppt/slideLayouts/slideLayout706.xml" ContentType="application/vnd.openxmlformats-officedocument.presentationml.slideLayout+xml"/>
  <Override PartName="/ppt/slideLayouts/slideLayout707.xml" ContentType="application/vnd.openxmlformats-officedocument.presentationml.slideLayout+xml"/>
  <Override PartName="/ppt/slideLayouts/slideLayout708.xml" ContentType="application/vnd.openxmlformats-officedocument.presentationml.slideLayout+xml"/>
  <Override PartName="/ppt/slideLayouts/slideLayout709.xml" ContentType="application/vnd.openxmlformats-officedocument.presentationml.slideLayout+xml"/>
  <Override PartName="/ppt/slideLayouts/slideLayout710.xml" ContentType="application/vnd.openxmlformats-officedocument.presentationml.slideLayout+xml"/>
  <Override PartName="/ppt/theme/theme64.xml" ContentType="application/vnd.openxmlformats-officedocument.theme+xml"/>
  <Override PartName="/ppt/slideLayouts/slideLayout711.xml" ContentType="application/vnd.openxmlformats-officedocument.presentationml.slideLayout+xml"/>
  <Override PartName="/ppt/slideLayouts/slideLayout712.xml" ContentType="application/vnd.openxmlformats-officedocument.presentationml.slideLayout+xml"/>
  <Override PartName="/ppt/slideLayouts/slideLayout713.xml" ContentType="application/vnd.openxmlformats-officedocument.presentationml.slideLayout+xml"/>
  <Override PartName="/ppt/slideLayouts/slideLayout714.xml" ContentType="application/vnd.openxmlformats-officedocument.presentationml.slideLayout+xml"/>
  <Override PartName="/ppt/slideLayouts/slideLayout715.xml" ContentType="application/vnd.openxmlformats-officedocument.presentationml.slideLayout+xml"/>
  <Override PartName="/ppt/slideLayouts/slideLayout716.xml" ContentType="application/vnd.openxmlformats-officedocument.presentationml.slideLayout+xml"/>
  <Override PartName="/ppt/slideLayouts/slideLayout717.xml" ContentType="application/vnd.openxmlformats-officedocument.presentationml.slideLayout+xml"/>
  <Override PartName="/ppt/slideLayouts/slideLayout718.xml" ContentType="application/vnd.openxmlformats-officedocument.presentationml.slideLayout+xml"/>
  <Override PartName="/ppt/slideLayouts/slideLayout719.xml" ContentType="application/vnd.openxmlformats-officedocument.presentationml.slideLayout+xml"/>
  <Override PartName="/ppt/slideLayouts/slideLayout720.xml" ContentType="application/vnd.openxmlformats-officedocument.presentationml.slideLayout+xml"/>
  <Override PartName="/ppt/slideLayouts/slideLayout721.xml" ContentType="application/vnd.openxmlformats-officedocument.presentationml.slideLayout+xml"/>
  <Override PartName="/ppt/slideLayouts/slideLayout722.xml" ContentType="application/vnd.openxmlformats-officedocument.presentationml.slideLayout+xml"/>
  <Override PartName="/ppt/slideLayouts/slideLayout723.xml" ContentType="application/vnd.openxmlformats-officedocument.presentationml.slideLayout+xml"/>
  <Override PartName="/ppt/slideLayouts/slideLayout724.xml" ContentType="application/vnd.openxmlformats-officedocument.presentationml.slideLayout+xml"/>
  <Override PartName="/ppt/slideLayouts/slideLayout725.xml" ContentType="application/vnd.openxmlformats-officedocument.presentationml.slideLayout+xml"/>
  <Override PartName="/ppt/slideLayouts/slideLayout726.xml" ContentType="application/vnd.openxmlformats-officedocument.presentationml.slideLayout+xml"/>
  <Override PartName="/ppt/slideLayouts/slideLayout727.xml" ContentType="application/vnd.openxmlformats-officedocument.presentationml.slideLayout+xml"/>
  <Override PartName="/ppt/theme/theme65.xml" ContentType="application/vnd.openxmlformats-officedocument.theme+xml"/>
  <Override PartName="/ppt/theme/theme66.xml" ContentType="application/vnd.openxmlformats-officedocument.theme+xml"/>
  <Override PartName="/ppt/theme/theme6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  <p:sldMasterId id="2147483906" r:id="rId2"/>
    <p:sldMasterId id="2147483921" r:id="rId3"/>
    <p:sldMasterId id="2147483933" r:id="rId4"/>
    <p:sldMasterId id="2147483945" r:id="rId5"/>
    <p:sldMasterId id="2147483957" r:id="rId6"/>
    <p:sldMasterId id="2147483969" r:id="rId7"/>
    <p:sldMasterId id="2147483981" r:id="rId8"/>
    <p:sldMasterId id="2147483993" r:id="rId9"/>
    <p:sldMasterId id="2147484005" r:id="rId10"/>
    <p:sldMasterId id="2147484017" r:id="rId11"/>
    <p:sldMasterId id="2147484029" r:id="rId12"/>
    <p:sldMasterId id="2147484034" r:id="rId13"/>
    <p:sldMasterId id="2147484049" r:id="rId14"/>
    <p:sldMasterId id="2147484061" r:id="rId15"/>
    <p:sldMasterId id="2147484073" r:id="rId16"/>
    <p:sldMasterId id="2147484085" r:id="rId17"/>
    <p:sldMasterId id="2147484097" r:id="rId18"/>
    <p:sldMasterId id="2147484109" r:id="rId19"/>
    <p:sldMasterId id="2147484121" r:id="rId20"/>
    <p:sldMasterId id="2147484133" r:id="rId21"/>
    <p:sldMasterId id="2147484145" r:id="rId22"/>
    <p:sldMasterId id="2147484157" r:id="rId23"/>
    <p:sldMasterId id="2147484172" r:id="rId24"/>
    <p:sldMasterId id="2147484184" r:id="rId25"/>
    <p:sldMasterId id="2147484196" r:id="rId26"/>
    <p:sldMasterId id="2147484208" r:id="rId27"/>
    <p:sldMasterId id="2147484220" r:id="rId28"/>
    <p:sldMasterId id="2147484232" r:id="rId29"/>
    <p:sldMasterId id="2147484244" r:id="rId30"/>
    <p:sldMasterId id="2147484256" r:id="rId31"/>
    <p:sldMasterId id="2147484268" r:id="rId32"/>
    <p:sldMasterId id="2147484280" r:id="rId33"/>
    <p:sldMasterId id="2147484285" r:id="rId34"/>
    <p:sldMasterId id="2147484300" r:id="rId35"/>
    <p:sldMasterId id="2147484312" r:id="rId36"/>
    <p:sldMasterId id="2147484324" r:id="rId37"/>
    <p:sldMasterId id="2147484336" r:id="rId38"/>
    <p:sldMasterId id="2147484348" r:id="rId39"/>
    <p:sldMasterId id="2147484360" r:id="rId40"/>
    <p:sldMasterId id="2147484372" r:id="rId41"/>
    <p:sldMasterId id="2147484384" r:id="rId42"/>
    <p:sldMasterId id="2147484396" r:id="rId43"/>
    <p:sldMasterId id="2147484408" r:id="rId44"/>
    <p:sldMasterId id="2147484423" r:id="rId45"/>
    <p:sldMasterId id="2147484435" r:id="rId46"/>
    <p:sldMasterId id="2147484447" r:id="rId47"/>
    <p:sldMasterId id="2147484459" r:id="rId48"/>
    <p:sldMasterId id="2147484471" r:id="rId49"/>
    <p:sldMasterId id="2147484483" r:id="rId50"/>
    <p:sldMasterId id="2147484495" r:id="rId51"/>
    <p:sldMasterId id="2147484507" r:id="rId52"/>
    <p:sldMasterId id="2147484519" r:id="rId53"/>
    <p:sldMasterId id="2147484531" r:id="rId54"/>
    <p:sldMasterId id="2147484536" r:id="rId55"/>
    <p:sldMasterId id="2147484551" r:id="rId56"/>
    <p:sldMasterId id="2147484563" r:id="rId57"/>
    <p:sldMasterId id="2147484575" r:id="rId58"/>
    <p:sldMasterId id="2147484587" r:id="rId59"/>
    <p:sldMasterId id="2147484599" r:id="rId60"/>
    <p:sldMasterId id="2147484611" r:id="rId61"/>
    <p:sldMasterId id="2147484623" r:id="rId62"/>
    <p:sldMasterId id="2147484635" r:id="rId63"/>
    <p:sldMasterId id="2147484647" r:id="rId64"/>
    <p:sldMasterId id="2147484659" r:id="rId65"/>
  </p:sldMasterIdLst>
  <p:notesMasterIdLst>
    <p:notesMasterId r:id="rId108"/>
  </p:notesMasterIdLst>
  <p:handoutMasterIdLst>
    <p:handoutMasterId r:id="rId109"/>
  </p:handoutMasterIdLst>
  <p:sldIdLst>
    <p:sldId id="256" r:id="rId66"/>
    <p:sldId id="280" r:id="rId67"/>
    <p:sldId id="346" r:id="rId68"/>
    <p:sldId id="284" r:id="rId69"/>
    <p:sldId id="294" r:id="rId70"/>
    <p:sldId id="281" r:id="rId71"/>
    <p:sldId id="379" r:id="rId72"/>
    <p:sldId id="348" r:id="rId73"/>
    <p:sldId id="349" r:id="rId74"/>
    <p:sldId id="387" r:id="rId75"/>
    <p:sldId id="329" r:id="rId76"/>
    <p:sldId id="343" r:id="rId77"/>
    <p:sldId id="333" r:id="rId78"/>
    <p:sldId id="340" r:id="rId79"/>
    <p:sldId id="341" r:id="rId80"/>
    <p:sldId id="339" r:id="rId81"/>
    <p:sldId id="344" r:id="rId82"/>
    <p:sldId id="336" r:id="rId83"/>
    <p:sldId id="338" r:id="rId84"/>
    <p:sldId id="328" r:id="rId85"/>
    <p:sldId id="380" r:id="rId86"/>
    <p:sldId id="385" r:id="rId87"/>
    <p:sldId id="386" r:id="rId88"/>
    <p:sldId id="354" r:id="rId89"/>
    <p:sldId id="355" r:id="rId90"/>
    <p:sldId id="356" r:id="rId91"/>
    <p:sldId id="399" r:id="rId92"/>
    <p:sldId id="388" r:id="rId93"/>
    <p:sldId id="389" r:id="rId94"/>
    <p:sldId id="390" r:id="rId95"/>
    <p:sldId id="391" r:id="rId96"/>
    <p:sldId id="392" r:id="rId97"/>
    <p:sldId id="393" r:id="rId98"/>
    <p:sldId id="394" r:id="rId99"/>
    <p:sldId id="401" r:id="rId100"/>
    <p:sldId id="395" r:id="rId101"/>
    <p:sldId id="396" r:id="rId102"/>
    <p:sldId id="397" r:id="rId103"/>
    <p:sldId id="398" r:id="rId104"/>
    <p:sldId id="375" r:id="rId105"/>
    <p:sldId id="402" r:id="rId106"/>
    <p:sldId id="403" r:id="rId107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AF3"/>
    <a:srgbClr val="3A94E6"/>
    <a:srgbClr val="1138DF"/>
    <a:srgbClr val="00CC99"/>
    <a:srgbClr val="59CFD5"/>
    <a:srgbClr val="25B4FB"/>
    <a:srgbClr val="F8F8F8"/>
    <a:srgbClr val="F7F7F7"/>
    <a:srgbClr val="06DFEA"/>
    <a:srgbClr val="4DB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34" autoAdjust="0"/>
    <p:restoredTop sz="83483" autoAdjust="0"/>
  </p:normalViewPr>
  <p:slideViewPr>
    <p:cSldViewPr snapToGrid="0">
      <p:cViewPr>
        <p:scale>
          <a:sx n="67" d="100"/>
          <a:sy n="67" d="100"/>
        </p:scale>
        <p:origin x="-696" y="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58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448"/>
    </p:cViewPr>
  </p:sorterViewPr>
  <p:notesViewPr>
    <p:cSldViewPr snapToGrid="0">
      <p:cViewPr varScale="1">
        <p:scale>
          <a:sx n="61" d="100"/>
          <a:sy n="61" d="100"/>
        </p:scale>
        <p:origin x="-3402" y="-90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Master" Target="slideMasters/slideMaster63.xml"/><Relationship Id="rId68" Type="http://schemas.openxmlformats.org/officeDocument/2006/relationships/slide" Target="slides/slide3.xml"/><Relationship Id="rId84" Type="http://schemas.openxmlformats.org/officeDocument/2006/relationships/slide" Target="slides/slide19.xml"/><Relationship Id="rId89" Type="http://schemas.openxmlformats.org/officeDocument/2006/relationships/slide" Target="slides/slide24.xml"/><Relationship Id="rId112" Type="http://schemas.openxmlformats.org/officeDocument/2006/relationships/theme" Target="theme/theme1.xml"/><Relationship Id="rId138" Type="http://schemas.microsoft.com/office/2015/10/relationships/revisionInfo" Target="revisionInfo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42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74" Type="http://schemas.openxmlformats.org/officeDocument/2006/relationships/slide" Target="slides/slide9.xml"/><Relationship Id="rId79" Type="http://schemas.openxmlformats.org/officeDocument/2006/relationships/slide" Target="slides/slide14.xml"/><Relationship Id="rId102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25.xml"/><Relationship Id="rId95" Type="http://schemas.openxmlformats.org/officeDocument/2006/relationships/slide" Target="slides/slide30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64" Type="http://schemas.openxmlformats.org/officeDocument/2006/relationships/slideMaster" Target="slideMasters/slideMaster64.xml"/><Relationship Id="rId69" Type="http://schemas.openxmlformats.org/officeDocument/2006/relationships/slide" Target="slides/slide4.xml"/><Relationship Id="rId113" Type="http://schemas.openxmlformats.org/officeDocument/2006/relationships/tableStyles" Target="tableStyles.xml"/><Relationship Id="rId80" Type="http://schemas.openxmlformats.org/officeDocument/2006/relationships/slide" Target="slides/slide15.xml"/><Relationship Id="rId85" Type="http://schemas.openxmlformats.org/officeDocument/2006/relationships/slide" Target="slides/slide20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59" Type="http://schemas.openxmlformats.org/officeDocument/2006/relationships/slideMaster" Target="slideMasters/slideMaster59.xml"/><Relationship Id="rId103" Type="http://schemas.openxmlformats.org/officeDocument/2006/relationships/slide" Target="slides/slide38.xml"/><Relationship Id="rId108" Type="http://schemas.openxmlformats.org/officeDocument/2006/relationships/notesMaster" Target="notesMasters/notesMaster1.xml"/><Relationship Id="rId54" Type="http://schemas.openxmlformats.org/officeDocument/2006/relationships/slideMaster" Target="slideMasters/slideMaster54.xml"/><Relationship Id="rId70" Type="http://schemas.openxmlformats.org/officeDocument/2006/relationships/slide" Target="slides/slide5.xml"/><Relationship Id="rId75" Type="http://schemas.openxmlformats.org/officeDocument/2006/relationships/slide" Target="slides/slide10.xml"/><Relationship Id="rId91" Type="http://schemas.openxmlformats.org/officeDocument/2006/relationships/slide" Target="slides/slide26.xml"/><Relationship Id="rId96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6" Type="http://schemas.openxmlformats.org/officeDocument/2006/relationships/slide" Target="slides/slide4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73" Type="http://schemas.openxmlformats.org/officeDocument/2006/relationships/slide" Target="slides/slide8.xml"/><Relationship Id="rId78" Type="http://schemas.openxmlformats.org/officeDocument/2006/relationships/slide" Target="slides/slide13.xml"/><Relationship Id="rId81" Type="http://schemas.openxmlformats.org/officeDocument/2006/relationships/slide" Target="slides/slide16.xml"/><Relationship Id="rId86" Type="http://schemas.openxmlformats.org/officeDocument/2006/relationships/slide" Target="slides/slide21.xml"/><Relationship Id="rId94" Type="http://schemas.openxmlformats.org/officeDocument/2006/relationships/slide" Target="slides/slide29.xml"/><Relationship Id="rId99" Type="http://schemas.openxmlformats.org/officeDocument/2006/relationships/slide" Target="slides/slide34.xml"/><Relationship Id="rId101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handoutMaster" Target="handoutMasters/handoutMaster1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" Target="slides/slide11.xml"/><Relationship Id="rId97" Type="http://schemas.openxmlformats.org/officeDocument/2006/relationships/slide" Target="slides/slide32.xml"/><Relationship Id="rId104" Type="http://schemas.openxmlformats.org/officeDocument/2006/relationships/slide" Target="slides/slide3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.xml"/><Relationship Id="rId92" Type="http://schemas.openxmlformats.org/officeDocument/2006/relationships/slide" Target="slides/slide27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" Target="slides/slide1.xml"/><Relationship Id="rId87" Type="http://schemas.openxmlformats.org/officeDocument/2006/relationships/slide" Target="slides/slide22.xml"/><Relationship Id="rId110" Type="http://schemas.openxmlformats.org/officeDocument/2006/relationships/presProps" Target="presProps.xml"/><Relationship Id="rId61" Type="http://schemas.openxmlformats.org/officeDocument/2006/relationships/slideMaster" Target="slideMasters/slideMaster61.xml"/><Relationship Id="rId82" Type="http://schemas.openxmlformats.org/officeDocument/2006/relationships/slide" Target="slides/slide17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" Target="slides/slide12.xml"/><Relationship Id="rId100" Type="http://schemas.openxmlformats.org/officeDocument/2006/relationships/slide" Target="slides/slide35.xml"/><Relationship Id="rId105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7.xml"/><Relationship Id="rId93" Type="http://schemas.openxmlformats.org/officeDocument/2006/relationships/slide" Target="slides/slide28.xml"/><Relationship Id="rId98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Master" Target="slideMasters/slideMaster46.xml"/><Relationship Id="rId67" Type="http://schemas.openxmlformats.org/officeDocument/2006/relationships/slide" Target="slides/slide2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62" Type="http://schemas.openxmlformats.org/officeDocument/2006/relationships/slideMaster" Target="slideMasters/slideMaster62.xml"/><Relationship Id="rId83" Type="http://schemas.openxmlformats.org/officeDocument/2006/relationships/slide" Target="slides/slide18.xml"/><Relationship Id="rId88" Type="http://schemas.openxmlformats.org/officeDocument/2006/relationships/slide" Target="slides/slide23.xml"/><Relationship Id="rId111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AF2C55-8A49-4C09-ADD2-B592D9C7C110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4404F4-0BC6-48AB-A66C-5BB9E25765C0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Международные сравнительные исследования </a:t>
          </a:r>
          <a:br>
            <a: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(проверка уровня сформированности функциональной грамотности)</a:t>
          </a:r>
          <a:endParaRPr lang="ru-RU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6A23E8-0239-4B83-89F2-D75C12226B5A}" type="parTrans" cxnId="{B798A9D6-EB18-473F-88FA-C9E0CAB3DBE6}">
      <dgm:prSet/>
      <dgm:spPr/>
      <dgm:t>
        <a:bodyPr/>
        <a:lstStyle/>
        <a:p>
          <a:endParaRPr lang="ru-RU"/>
        </a:p>
      </dgm:t>
    </dgm:pt>
    <dgm:pt modelId="{02216D0E-6A66-4E97-B4FE-694124FE35E8}" type="sibTrans" cxnId="{B798A9D6-EB18-473F-88FA-C9E0CAB3DBE6}">
      <dgm:prSet/>
      <dgm:spPr/>
      <dgm:t>
        <a:bodyPr/>
        <a:lstStyle/>
        <a:p>
          <a:endParaRPr lang="ru-RU"/>
        </a:p>
      </dgm:t>
    </dgm:pt>
    <dgm:pt modelId="{41447500-66A8-459A-984A-65542D6C68FE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 anchor="t"/>
        <a:lstStyle/>
        <a:p>
          <a:pPr algn="ctr"/>
          <a:r>
            <a: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PIRLS</a:t>
          </a:r>
          <a:r>
            <a:rPr lang="ru-RU" sz="28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</a:t>
          </a:r>
        </a:p>
        <a:p>
          <a:pPr algn="just"/>
          <a:r>
            <a: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качества чтения и понимания текста учащимися начальной школы (4 класс)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30FB53-2708-4054-B0DE-C432B56CE764}" type="parTrans" cxnId="{641F95A8-D650-4673-A871-EF267B3C8F4C}">
      <dgm:prSet/>
      <dgm:spPr/>
      <dgm:t>
        <a:bodyPr/>
        <a:lstStyle/>
        <a:p>
          <a:endParaRPr lang="ru-RU"/>
        </a:p>
      </dgm:t>
    </dgm:pt>
    <dgm:pt modelId="{334EFE6A-3D6E-47B3-B439-34CD9438C780}" type="sibTrans" cxnId="{641F95A8-D650-4673-A871-EF267B3C8F4C}">
      <dgm:prSet/>
      <dgm:spPr/>
      <dgm:t>
        <a:bodyPr/>
        <a:lstStyle/>
        <a:p>
          <a:endParaRPr lang="ru-RU"/>
        </a:p>
      </dgm:t>
    </dgm:pt>
    <dgm:pt modelId="{45F50E06-A64F-4F2F-8CB5-61179D7945A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PISA –</a:t>
          </a:r>
        </a:p>
        <a:p>
          <a:pPr algn="just"/>
          <a:r>
            <a: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 функциональной грамотности 15-летних учащихся в области математики, чтения и естествознания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845B23-51AD-46C2-BCC5-4D2D6ECCF635}" type="parTrans" cxnId="{624A9146-15AA-4801-A6DC-3E442973B47B}">
      <dgm:prSet/>
      <dgm:spPr/>
      <dgm:t>
        <a:bodyPr/>
        <a:lstStyle/>
        <a:p>
          <a:endParaRPr lang="ru-RU"/>
        </a:p>
      </dgm:t>
    </dgm:pt>
    <dgm:pt modelId="{310C2189-BF5A-4A79-8386-726389E66255}" type="sibTrans" cxnId="{624A9146-15AA-4801-A6DC-3E442973B47B}">
      <dgm:prSet/>
      <dgm:spPr/>
      <dgm:t>
        <a:bodyPr/>
        <a:lstStyle/>
        <a:p>
          <a:endParaRPr lang="ru-RU"/>
        </a:p>
      </dgm:t>
    </dgm:pt>
    <dgm:pt modelId="{15E87B75-35A1-4449-8955-C33179EA90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TIMSS –</a:t>
          </a:r>
        </a:p>
        <a:p>
          <a:pPr algn="just"/>
          <a:r>
            <a: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качества математического и естественнонаучного образования в начальной, основной и средней школе (4, 8 и 11 классы</a:t>
          </a:r>
          <a:r>
            <a: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2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74DD49-DCBE-4BF4-99A2-EE9B69C09615}" type="parTrans" cxnId="{14F59EF9-034A-4B15-946B-C2D1E768B73D}">
      <dgm:prSet/>
      <dgm:spPr/>
      <dgm:t>
        <a:bodyPr/>
        <a:lstStyle/>
        <a:p>
          <a:endParaRPr lang="ru-RU"/>
        </a:p>
      </dgm:t>
    </dgm:pt>
    <dgm:pt modelId="{9B711C24-44F1-4B5F-AFA7-1918F4ECE376}" type="sibTrans" cxnId="{14F59EF9-034A-4B15-946B-C2D1E768B73D}">
      <dgm:prSet/>
      <dgm:spPr/>
      <dgm:t>
        <a:bodyPr/>
        <a:lstStyle/>
        <a:p>
          <a:endParaRPr lang="ru-RU"/>
        </a:p>
      </dgm:t>
    </dgm:pt>
    <dgm:pt modelId="{BFA03A5B-019A-48B1-9B32-1A948B8B4657}" type="pres">
      <dgm:prSet presAssocID="{E3AF2C55-8A49-4C09-ADD2-B592D9C7C11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1069CD-344A-43D2-8564-B8C538F77A96}" type="pres">
      <dgm:prSet presAssocID="{3A4404F4-0BC6-48AB-A66C-5BB9E25765C0}" presName="roof" presStyleLbl="dkBgShp" presStyleIdx="0" presStyleCnt="2"/>
      <dgm:spPr/>
      <dgm:t>
        <a:bodyPr/>
        <a:lstStyle/>
        <a:p>
          <a:endParaRPr lang="ru-RU"/>
        </a:p>
      </dgm:t>
    </dgm:pt>
    <dgm:pt modelId="{42715BE9-5FD5-4600-9D0D-33F93584BB8A}" type="pres">
      <dgm:prSet presAssocID="{3A4404F4-0BC6-48AB-A66C-5BB9E25765C0}" presName="pillars" presStyleCnt="0"/>
      <dgm:spPr/>
    </dgm:pt>
    <dgm:pt modelId="{8571EB5F-A6AC-43DF-9918-B99C40A1CA5B}" type="pres">
      <dgm:prSet presAssocID="{3A4404F4-0BC6-48AB-A66C-5BB9E25765C0}" presName="pillar1" presStyleLbl="node1" presStyleIdx="0" presStyleCnt="3" custScaleY="100972" custLinFactNeighborX="-147" custLinFactNeighborY="1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46871-4E95-4B6A-BD69-AC2A662CD7F6}" type="pres">
      <dgm:prSet presAssocID="{15E87B75-35A1-4449-8955-C33179EA90CF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675CA9-BFD4-45A4-9C06-291BD39FA7E7}" type="pres">
      <dgm:prSet presAssocID="{45F50E06-A64F-4F2F-8CB5-61179D7945A2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5C058-5929-4908-80D9-C2A1556C5A5D}" type="pres">
      <dgm:prSet presAssocID="{3A4404F4-0BC6-48AB-A66C-5BB9E25765C0}" presName="base" presStyleLbl="dkBgShp" presStyleIdx="1" presStyleCnt="2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14F59EF9-034A-4B15-946B-C2D1E768B73D}" srcId="{3A4404F4-0BC6-48AB-A66C-5BB9E25765C0}" destId="{15E87B75-35A1-4449-8955-C33179EA90CF}" srcOrd="1" destOrd="0" parTransId="{BF74DD49-DCBE-4BF4-99A2-EE9B69C09615}" sibTransId="{9B711C24-44F1-4B5F-AFA7-1918F4ECE376}"/>
    <dgm:cxn modelId="{A9C47D29-331A-4CCC-9A58-24EFCD4F56B1}" type="presOf" srcId="{E3AF2C55-8A49-4C09-ADD2-B592D9C7C110}" destId="{BFA03A5B-019A-48B1-9B32-1A948B8B4657}" srcOrd="0" destOrd="0" presId="urn:microsoft.com/office/officeart/2005/8/layout/hList3"/>
    <dgm:cxn modelId="{0E4E849B-9D2E-4D6F-98E7-36E878B25D85}" type="presOf" srcId="{45F50E06-A64F-4F2F-8CB5-61179D7945A2}" destId="{A4675CA9-BFD4-45A4-9C06-291BD39FA7E7}" srcOrd="0" destOrd="0" presId="urn:microsoft.com/office/officeart/2005/8/layout/hList3"/>
    <dgm:cxn modelId="{B798A9D6-EB18-473F-88FA-C9E0CAB3DBE6}" srcId="{E3AF2C55-8A49-4C09-ADD2-B592D9C7C110}" destId="{3A4404F4-0BC6-48AB-A66C-5BB9E25765C0}" srcOrd="0" destOrd="0" parTransId="{4B6A23E8-0239-4B83-89F2-D75C12226B5A}" sibTransId="{02216D0E-6A66-4E97-B4FE-694124FE35E8}"/>
    <dgm:cxn modelId="{66C87350-A3A9-4161-86C4-039AA7D6A69B}" type="presOf" srcId="{3A4404F4-0BC6-48AB-A66C-5BB9E25765C0}" destId="{971069CD-344A-43D2-8564-B8C538F77A96}" srcOrd="0" destOrd="0" presId="urn:microsoft.com/office/officeart/2005/8/layout/hList3"/>
    <dgm:cxn modelId="{BF804BA3-6E73-4C7A-A3F6-673182B70EFF}" type="presOf" srcId="{41447500-66A8-459A-984A-65542D6C68FE}" destId="{8571EB5F-A6AC-43DF-9918-B99C40A1CA5B}" srcOrd="0" destOrd="0" presId="urn:microsoft.com/office/officeart/2005/8/layout/hList3"/>
    <dgm:cxn modelId="{624A9146-15AA-4801-A6DC-3E442973B47B}" srcId="{3A4404F4-0BC6-48AB-A66C-5BB9E25765C0}" destId="{45F50E06-A64F-4F2F-8CB5-61179D7945A2}" srcOrd="2" destOrd="0" parTransId="{73845B23-51AD-46C2-BCC5-4D2D6ECCF635}" sibTransId="{310C2189-BF5A-4A79-8386-726389E66255}"/>
    <dgm:cxn modelId="{641F95A8-D650-4673-A871-EF267B3C8F4C}" srcId="{3A4404F4-0BC6-48AB-A66C-5BB9E25765C0}" destId="{41447500-66A8-459A-984A-65542D6C68FE}" srcOrd="0" destOrd="0" parTransId="{BD30FB53-2708-4054-B0DE-C432B56CE764}" sibTransId="{334EFE6A-3D6E-47B3-B439-34CD9438C780}"/>
    <dgm:cxn modelId="{FBF8C01E-4F25-445E-8DD7-102CCB50939A}" type="presOf" srcId="{15E87B75-35A1-4449-8955-C33179EA90CF}" destId="{EE346871-4E95-4B6A-BD69-AC2A662CD7F6}" srcOrd="0" destOrd="0" presId="urn:microsoft.com/office/officeart/2005/8/layout/hList3"/>
    <dgm:cxn modelId="{DABEC423-955B-4443-A42E-C8BD2DADB41F}" type="presParOf" srcId="{BFA03A5B-019A-48B1-9B32-1A948B8B4657}" destId="{971069CD-344A-43D2-8564-B8C538F77A96}" srcOrd="0" destOrd="0" presId="urn:microsoft.com/office/officeart/2005/8/layout/hList3"/>
    <dgm:cxn modelId="{ADB44773-629A-44E1-BBD5-08959F907E78}" type="presParOf" srcId="{BFA03A5B-019A-48B1-9B32-1A948B8B4657}" destId="{42715BE9-5FD5-4600-9D0D-33F93584BB8A}" srcOrd="1" destOrd="0" presId="urn:microsoft.com/office/officeart/2005/8/layout/hList3"/>
    <dgm:cxn modelId="{B5B67AA8-D7D6-479D-B688-7CFB6BAA7C6B}" type="presParOf" srcId="{42715BE9-5FD5-4600-9D0D-33F93584BB8A}" destId="{8571EB5F-A6AC-43DF-9918-B99C40A1CA5B}" srcOrd="0" destOrd="0" presId="urn:microsoft.com/office/officeart/2005/8/layout/hList3"/>
    <dgm:cxn modelId="{47E841B1-857E-4EA4-8C01-5243E7F220A6}" type="presParOf" srcId="{42715BE9-5FD5-4600-9D0D-33F93584BB8A}" destId="{EE346871-4E95-4B6A-BD69-AC2A662CD7F6}" srcOrd="1" destOrd="0" presId="urn:microsoft.com/office/officeart/2005/8/layout/hList3"/>
    <dgm:cxn modelId="{FBDA8405-4745-4569-B9E7-288C23D00DB5}" type="presParOf" srcId="{42715BE9-5FD5-4600-9D0D-33F93584BB8A}" destId="{A4675CA9-BFD4-45A4-9C06-291BD39FA7E7}" srcOrd="2" destOrd="0" presId="urn:microsoft.com/office/officeart/2005/8/layout/hList3"/>
    <dgm:cxn modelId="{F8A7DA8F-4EDC-4A3D-8E43-0C01DFEAABD5}" type="presParOf" srcId="{BFA03A5B-019A-48B1-9B32-1A948B8B4657}" destId="{0FA5C058-5929-4908-80D9-C2A1556C5A5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A8705F-C681-4668-92BC-2A2E9F343F9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14B84F-23A7-428A-B123-4CB8642FD054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</a:t>
          </a:r>
          <a:r>
            <a: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PISA  - международная программа по оценке образовательных достижений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Участники – более 42 тысяч 15-летних учащихся 609 московских школ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 Москвы – 6 место в мире</a:t>
          </a:r>
          <a:r>
            <a:rPr lang="en-US" sz="2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2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5ABCBE-1B08-400A-BFAC-83DA2E2594EB}" type="parTrans" cxnId="{FB6776D1-FA51-44B8-A6C9-E2AE29763C4F}">
      <dgm:prSet/>
      <dgm:spPr/>
      <dgm:t>
        <a:bodyPr/>
        <a:lstStyle/>
        <a:p>
          <a:endParaRPr lang="ru-RU"/>
        </a:p>
      </dgm:t>
    </dgm:pt>
    <dgm:pt modelId="{58F21988-50B6-45F4-9EDA-ABE3CF3BB355}" type="sibTrans" cxnId="{FB6776D1-FA51-44B8-A6C9-E2AE29763C4F}">
      <dgm:prSet/>
      <dgm:spPr/>
      <dgm:t>
        <a:bodyPr/>
        <a:lstStyle/>
        <a:p>
          <a:endParaRPr lang="ru-RU"/>
        </a:p>
      </dgm:t>
    </dgm:pt>
    <dgm:pt modelId="{02D54B31-C6E3-4DCD-BD79-946D25333F62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2003 г.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2012 г. 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Математическая грамотность</a:t>
          </a:r>
        </a:p>
      </dgm:t>
    </dgm:pt>
    <dgm:pt modelId="{AFA81279-1A1B-4E15-8A8B-5FCF855C81C0}" type="parTrans" cxnId="{8A88EC45-E836-488C-BBAF-60CBD51620A7}">
      <dgm:prSet/>
      <dgm:spPr/>
      <dgm:t>
        <a:bodyPr/>
        <a:lstStyle/>
        <a:p>
          <a:endParaRPr lang="ru-RU"/>
        </a:p>
      </dgm:t>
    </dgm:pt>
    <dgm:pt modelId="{BE0D3F29-4BCB-43CE-B689-C8EC22A27C85}" type="sibTrans" cxnId="{8A88EC45-E836-488C-BBAF-60CBD51620A7}">
      <dgm:prSet/>
      <dgm:spPr/>
      <dgm:t>
        <a:bodyPr/>
        <a:lstStyle/>
        <a:p>
          <a:endParaRPr lang="ru-RU"/>
        </a:p>
      </dgm:t>
    </dgm:pt>
    <dgm:pt modelId="{56070823-2368-4D45-A76A-646C8262E423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2006 г.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2015 г.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Естественно-научная грамотность Социальные навыки</a:t>
          </a:r>
        </a:p>
      </dgm:t>
    </dgm:pt>
    <dgm:pt modelId="{9ECDA6C6-F392-4496-B234-DE0B0D0CD8CC}" type="parTrans" cxnId="{D1B3BF25-7AC2-43A1-8380-7A656C359976}">
      <dgm:prSet/>
      <dgm:spPr/>
      <dgm:t>
        <a:bodyPr/>
        <a:lstStyle/>
        <a:p>
          <a:endParaRPr lang="ru-RU"/>
        </a:p>
      </dgm:t>
    </dgm:pt>
    <dgm:pt modelId="{40A59CF3-D99C-49CA-B49A-33C086250F0B}" type="sibTrans" cxnId="{D1B3BF25-7AC2-43A1-8380-7A656C359976}">
      <dgm:prSet/>
      <dgm:spPr/>
      <dgm:t>
        <a:bodyPr/>
        <a:lstStyle/>
        <a:p>
          <a:endParaRPr lang="ru-RU"/>
        </a:p>
      </dgm:t>
    </dgm:pt>
    <dgm:pt modelId="{6C313087-C40E-46C3-B48C-6ED36B92A83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 2003 г. совместное решение проблем</a:t>
          </a:r>
        </a:p>
      </dgm:t>
    </dgm:pt>
    <dgm:pt modelId="{6F1154DB-5501-4D7E-B3EA-E3FC5B106B8F}" type="parTrans" cxnId="{62066964-8C84-4CAE-BA4F-F6AC97473E7A}">
      <dgm:prSet/>
      <dgm:spPr/>
      <dgm:t>
        <a:bodyPr/>
        <a:lstStyle/>
        <a:p>
          <a:endParaRPr lang="ru-RU"/>
        </a:p>
      </dgm:t>
    </dgm:pt>
    <dgm:pt modelId="{16879934-899D-46E5-8483-2283BCF33B91}" type="sibTrans" cxnId="{62066964-8C84-4CAE-BA4F-F6AC97473E7A}">
      <dgm:prSet/>
      <dgm:spPr/>
      <dgm:t>
        <a:bodyPr/>
        <a:lstStyle/>
        <a:p>
          <a:endParaRPr lang="ru-RU"/>
        </a:p>
      </dgm:t>
    </dgm:pt>
    <dgm:pt modelId="{A216197C-3382-403F-BA16-4160FC3F4AB8}">
      <dgm:prSet/>
      <dgm:spPr/>
      <dgm:t>
        <a:bodyPr/>
        <a:lstStyle/>
        <a:p>
          <a:endParaRPr lang="ru-RU"/>
        </a:p>
      </dgm:t>
    </dgm:pt>
    <dgm:pt modelId="{A492441E-02D3-4FAB-87B7-AA3719D205CB}" type="parTrans" cxnId="{9F9CAD98-9371-41C2-ADA9-39AA894FF665}">
      <dgm:prSet/>
      <dgm:spPr/>
      <dgm:t>
        <a:bodyPr/>
        <a:lstStyle/>
        <a:p>
          <a:endParaRPr lang="ru-RU"/>
        </a:p>
      </dgm:t>
    </dgm:pt>
    <dgm:pt modelId="{142366AA-E82F-4EE0-89A8-184C56D8EB1A}" type="sibTrans" cxnId="{9F9CAD98-9371-41C2-ADA9-39AA894FF665}">
      <dgm:prSet/>
      <dgm:spPr/>
      <dgm:t>
        <a:bodyPr/>
        <a:lstStyle/>
        <a:p>
          <a:endParaRPr lang="ru-RU"/>
        </a:p>
      </dgm:t>
    </dgm:pt>
    <dgm:pt modelId="{BCFAC3B8-4CBB-4844-ACC7-438B85EB9E32}">
      <dgm:prSet/>
      <dgm:spPr/>
      <dgm:t>
        <a:bodyPr/>
        <a:lstStyle/>
        <a:p>
          <a:endParaRPr lang="ru-RU"/>
        </a:p>
      </dgm:t>
    </dgm:pt>
    <dgm:pt modelId="{70B3D812-44AE-4DFC-81F8-2C8B67B48988}" type="parTrans" cxnId="{9F4FEBEA-7F2E-4E06-BC1F-76505E4DA39E}">
      <dgm:prSet/>
      <dgm:spPr/>
      <dgm:t>
        <a:bodyPr/>
        <a:lstStyle/>
        <a:p>
          <a:endParaRPr lang="ru-RU"/>
        </a:p>
      </dgm:t>
    </dgm:pt>
    <dgm:pt modelId="{50BABC30-938A-499A-8841-5B3F91AD90CB}" type="sibTrans" cxnId="{9F4FEBEA-7F2E-4E06-BC1F-76505E4DA39E}">
      <dgm:prSet/>
      <dgm:spPr/>
      <dgm:t>
        <a:bodyPr/>
        <a:lstStyle/>
        <a:p>
          <a:endParaRPr lang="ru-RU"/>
        </a:p>
      </dgm:t>
    </dgm:pt>
    <dgm:pt modelId="{27527486-A25E-4D3E-9C74-A8F61489C886}">
      <dgm:prSet/>
      <dgm:spPr/>
      <dgm:t>
        <a:bodyPr/>
        <a:lstStyle/>
        <a:p>
          <a:endParaRPr lang="ru-RU"/>
        </a:p>
      </dgm:t>
    </dgm:pt>
    <dgm:pt modelId="{45A97301-493F-40BE-A243-04F111A38FDA}" type="parTrans" cxnId="{75D054F3-4EA9-49BE-98D5-4CE8B3D8E299}">
      <dgm:prSet/>
      <dgm:spPr/>
      <dgm:t>
        <a:bodyPr/>
        <a:lstStyle/>
        <a:p>
          <a:endParaRPr lang="ru-RU"/>
        </a:p>
      </dgm:t>
    </dgm:pt>
    <dgm:pt modelId="{EB38E5A1-49CE-4D46-89B0-2F8EF843DAF9}" type="sibTrans" cxnId="{75D054F3-4EA9-49BE-98D5-4CE8B3D8E299}">
      <dgm:prSet/>
      <dgm:spPr/>
      <dgm:t>
        <a:bodyPr/>
        <a:lstStyle/>
        <a:p>
          <a:endParaRPr lang="ru-RU"/>
        </a:p>
      </dgm:t>
    </dgm:pt>
    <dgm:pt modelId="{8AD62803-3EF3-4DC7-A250-739836FBD73B}">
      <dgm:prSet/>
      <dgm:spPr/>
      <dgm:t>
        <a:bodyPr/>
        <a:lstStyle/>
        <a:p>
          <a:endParaRPr lang="ru-RU"/>
        </a:p>
      </dgm:t>
    </dgm:pt>
    <dgm:pt modelId="{AD5DBD05-049C-45C9-9E23-220636C3ECF1}" type="parTrans" cxnId="{24F7368D-CF1C-42EF-832E-3FC63BF25DC1}">
      <dgm:prSet/>
      <dgm:spPr/>
      <dgm:t>
        <a:bodyPr/>
        <a:lstStyle/>
        <a:p>
          <a:endParaRPr lang="ru-RU"/>
        </a:p>
      </dgm:t>
    </dgm:pt>
    <dgm:pt modelId="{CA9833FC-67C8-4FD6-82B6-3B764046673B}" type="sibTrans" cxnId="{24F7368D-CF1C-42EF-832E-3FC63BF25DC1}">
      <dgm:prSet/>
      <dgm:spPr/>
      <dgm:t>
        <a:bodyPr/>
        <a:lstStyle/>
        <a:p>
          <a:endParaRPr lang="ru-RU"/>
        </a:p>
      </dgm:t>
    </dgm:pt>
    <dgm:pt modelId="{DFA1A925-AC05-4E1A-8939-7C3856BE25A0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2000 г.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2009 г.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2018 г. 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Грамотность чтения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FE7671-6783-4372-AE40-60EB1EADCA57}" type="sibTrans" cxnId="{1C59D1B6-63E3-482A-B014-55A7030A8360}">
      <dgm:prSet/>
      <dgm:spPr/>
      <dgm:t>
        <a:bodyPr/>
        <a:lstStyle/>
        <a:p>
          <a:endParaRPr lang="ru-RU"/>
        </a:p>
      </dgm:t>
    </dgm:pt>
    <dgm:pt modelId="{9D4B4D52-09D9-4675-8CFD-4A52FAA0C982}" type="parTrans" cxnId="{1C59D1B6-63E3-482A-B014-55A7030A8360}">
      <dgm:prSet/>
      <dgm:spPr/>
      <dgm:t>
        <a:bodyPr/>
        <a:lstStyle/>
        <a:p>
          <a:endParaRPr lang="ru-RU"/>
        </a:p>
      </dgm:t>
    </dgm:pt>
    <dgm:pt modelId="{6F36F0BD-3943-429B-9AEF-83A4771ED267}" type="pres">
      <dgm:prSet presAssocID="{73A8705F-C681-4668-92BC-2A2E9F343F9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B03E5F-7A4B-47CB-9DFC-0CA6D271B648}" type="pres">
      <dgm:prSet presAssocID="{7E14B84F-23A7-428A-B123-4CB8642FD054}" presName="roof" presStyleLbl="dkBgShp" presStyleIdx="0" presStyleCnt="2" custLinFactNeighborX="718" custLinFactNeighborY="-2119"/>
      <dgm:spPr/>
      <dgm:t>
        <a:bodyPr/>
        <a:lstStyle/>
        <a:p>
          <a:endParaRPr lang="ru-RU"/>
        </a:p>
      </dgm:t>
    </dgm:pt>
    <dgm:pt modelId="{F6DAF462-9A0F-4E76-83EC-E43C72440B46}" type="pres">
      <dgm:prSet presAssocID="{7E14B84F-23A7-428A-B123-4CB8642FD054}" presName="pillars" presStyleCnt="0"/>
      <dgm:spPr/>
    </dgm:pt>
    <dgm:pt modelId="{CF08CCBA-554F-47D3-899A-A8CAD63DCD1B}" type="pres">
      <dgm:prSet presAssocID="{7E14B84F-23A7-428A-B123-4CB8642FD054}" presName="pillar1" presStyleLbl="node1" presStyleIdx="0" presStyleCnt="4" custScaleX="79273" custScaleY="104203" custLinFactNeighborX="-1065" custLinFactNeighborY="14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B1A9D-2472-419D-99B4-E0EF8CA28044}" type="pres">
      <dgm:prSet presAssocID="{02D54B31-C6E3-4DCD-BD79-946D25333F62}" presName="pillarX" presStyleLbl="node1" presStyleIdx="1" presStyleCnt="4" custScaleX="67244" custScaleY="104487" custLinFactNeighborX="-1455" custLinFactNeighborY="17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A9748C-F0C5-425C-A2B2-CC7789618F7B}" type="pres">
      <dgm:prSet presAssocID="{56070823-2368-4D45-A76A-646C8262E423}" presName="pillarX" presStyleLbl="node1" presStyleIdx="2" presStyleCnt="4" custScaleX="65502" custScaleY="104080" custLinFactNeighborX="-1118" custLinFactNeighborY="16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248E6-1D34-4F4F-AF98-33E515AA322F}" type="pres">
      <dgm:prSet presAssocID="{6C313087-C40E-46C3-B48C-6ED36B92A83B}" presName="pillarX" presStyleLbl="node1" presStyleIdx="3" presStyleCnt="4" custScaleX="77031" custScaleY="103768" custLinFactNeighborX="-506" custLinFactNeighborY="2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C912E-1D08-4DE8-92C0-EB499C54CBDD}" type="pres">
      <dgm:prSet presAssocID="{7E14B84F-23A7-428A-B123-4CB8642FD054}" presName="base" presStyleLbl="dkBgShp" presStyleIdx="1" presStyleCnt="2" custFlipVert="1" custScaleX="97160" custScaleY="50575" custLinFactY="32868" custLinFactNeighborX="1126" custLinFactNeighborY="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D1B3BF25-7AC2-43A1-8380-7A656C359976}" srcId="{7E14B84F-23A7-428A-B123-4CB8642FD054}" destId="{56070823-2368-4D45-A76A-646C8262E423}" srcOrd="2" destOrd="0" parTransId="{9ECDA6C6-F392-4496-B234-DE0B0D0CD8CC}" sibTransId="{40A59CF3-D99C-49CA-B49A-33C086250F0B}"/>
    <dgm:cxn modelId="{9F4FEBEA-7F2E-4E06-BC1F-76505E4DA39E}" srcId="{73A8705F-C681-4668-92BC-2A2E9F343F95}" destId="{BCFAC3B8-4CBB-4844-ACC7-438B85EB9E32}" srcOrd="2" destOrd="0" parTransId="{70B3D812-44AE-4DFC-81F8-2C8B67B48988}" sibTransId="{50BABC30-938A-499A-8841-5B3F91AD90CB}"/>
    <dgm:cxn modelId="{62066964-8C84-4CAE-BA4F-F6AC97473E7A}" srcId="{7E14B84F-23A7-428A-B123-4CB8642FD054}" destId="{6C313087-C40E-46C3-B48C-6ED36B92A83B}" srcOrd="3" destOrd="0" parTransId="{6F1154DB-5501-4D7E-B3EA-E3FC5B106B8F}" sibTransId="{16879934-899D-46E5-8483-2283BCF33B91}"/>
    <dgm:cxn modelId="{5DD93040-9920-4D54-8134-7FBF7D543D72}" type="presOf" srcId="{6C313087-C40E-46C3-B48C-6ED36B92A83B}" destId="{86D248E6-1D34-4F4F-AF98-33E515AA322F}" srcOrd="0" destOrd="0" presId="urn:microsoft.com/office/officeart/2005/8/layout/hList3"/>
    <dgm:cxn modelId="{5E603D06-A80B-4CC6-83C9-D02848E64A8A}" type="presOf" srcId="{73A8705F-C681-4668-92BC-2A2E9F343F95}" destId="{6F36F0BD-3943-429B-9AEF-83A4771ED267}" srcOrd="0" destOrd="0" presId="urn:microsoft.com/office/officeart/2005/8/layout/hList3"/>
    <dgm:cxn modelId="{2380E292-6448-4756-AF13-56C009A06807}" type="presOf" srcId="{DFA1A925-AC05-4E1A-8939-7C3856BE25A0}" destId="{CF08CCBA-554F-47D3-899A-A8CAD63DCD1B}" srcOrd="0" destOrd="0" presId="urn:microsoft.com/office/officeart/2005/8/layout/hList3"/>
    <dgm:cxn modelId="{4953C684-F417-4591-9CDE-AD16D8F249E3}" type="presOf" srcId="{02D54B31-C6E3-4DCD-BD79-946D25333F62}" destId="{1A4B1A9D-2472-419D-99B4-E0EF8CA28044}" srcOrd="0" destOrd="0" presId="urn:microsoft.com/office/officeart/2005/8/layout/hList3"/>
    <dgm:cxn modelId="{86AD7B0E-3872-40DA-87F2-81B9A12C1A7A}" type="presOf" srcId="{56070823-2368-4D45-A76A-646C8262E423}" destId="{59A9748C-F0C5-425C-A2B2-CC7789618F7B}" srcOrd="0" destOrd="0" presId="urn:microsoft.com/office/officeart/2005/8/layout/hList3"/>
    <dgm:cxn modelId="{24F7368D-CF1C-42EF-832E-3FC63BF25DC1}" srcId="{73A8705F-C681-4668-92BC-2A2E9F343F95}" destId="{8AD62803-3EF3-4DC7-A250-739836FBD73B}" srcOrd="4" destOrd="0" parTransId="{AD5DBD05-049C-45C9-9E23-220636C3ECF1}" sibTransId="{CA9833FC-67C8-4FD6-82B6-3B764046673B}"/>
    <dgm:cxn modelId="{1C59D1B6-63E3-482A-B014-55A7030A8360}" srcId="{7E14B84F-23A7-428A-B123-4CB8642FD054}" destId="{DFA1A925-AC05-4E1A-8939-7C3856BE25A0}" srcOrd="0" destOrd="0" parTransId="{9D4B4D52-09D9-4675-8CFD-4A52FAA0C982}" sibTransId="{C9FE7671-6783-4372-AE40-60EB1EADCA57}"/>
    <dgm:cxn modelId="{FB6776D1-FA51-44B8-A6C9-E2AE29763C4F}" srcId="{73A8705F-C681-4668-92BC-2A2E9F343F95}" destId="{7E14B84F-23A7-428A-B123-4CB8642FD054}" srcOrd="0" destOrd="0" parTransId="{195ABCBE-1B08-400A-BFAC-83DA2E2594EB}" sibTransId="{58F21988-50B6-45F4-9EDA-ABE3CF3BB355}"/>
    <dgm:cxn modelId="{9F9CAD98-9371-41C2-ADA9-39AA894FF665}" srcId="{73A8705F-C681-4668-92BC-2A2E9F343F95}" destId="{A216197C-3382-403F-BA16-4160FC3F4AB8}" srcOrd="1" destOrd="0" parTransId="{A492441E-02D3-4FAB-87B7-AA3719D205CB}" sibTransId="{142366AA-E82F-4EE0-89A8-184C56D8EB1A}"/>
    <dgm:cxn modelId="{75D054F3-4EA9-49BE-98D5-4CE8B3D8E299}" srcId="{73A8705F-C681-4668-92BC-2A2E9F343F95}" destId="{27527486-A25E-4D3E-9C74-A8F61489C886}" srcOrd="3" destOrd="0" parTransId="{45A97301-493F-40BE-A243-04F111A38FDA}" sibTransId="{EB38E5A1-49CE-4D46-89B0-2F8EF843DAF9}"/>
    <dgm:cxn modelId="{8A88EC45-E836-488C-BBAF-60CBD51620A7}" srcId="{7E14B84F-23A7-428A-B123-4CB8642FD054}" destId="{02D54B31-C6E3-4DCD-BD79-946D25333F62}" srcOrd="1" destOrd="0" parTransId="{AFA81279-1A1B-4E15-8A8B-5FCF855C81C0}" sibTransId="{BE0D3F29-4BCB-43CE-B689-C8EC22A27C85}"/>
    <dgm:cxn modelId="{1CC66A83-A04C-4EBC-975F-BA221F4F004D}" type="presOf" srcId="{7E14B84F-23A7-428A-B123-4CB8642FD054}" destId="{ABB03E5F-7A4B-47CB-9DFC-0CA6D271B648}" srcOrd="0" destOrd="0" presId="urn:microsoft.com/office/officeart/2005/8/layout/hList3"/>
    <dgm:cxn modelId="{600B7E02-35D5-480D-8274-9DF402F22469}" type="presParOf" srcId="{6F36F0BD-3943-429B-9AEF-83A4771ED267}" destId="{ABB03E5F-7A4B-47CB-9DFC-0CA6D271B648}" srcOrd="0" destOrd="0" presId="urn:microsoft.com/office/officeart/2005/8/layout/hList3"/>
    <dgm:cxn modelId="{70014A53-DC39-4E47-970A-0BEF3FF08E5A}" type="presParOf" srcId="{6F36F0BD-3943-429B-9AEF-83A4771ED267}" destId="{F6DAF462-9A0F-4E76-83EC-E43C72440B46}" srcOrd="1" destOrd="0" presId="urn:microsoft.com/office/officeart/2005/8/layout/hList3"/>
    <dgm:cxn modelId="{3F7A98E1-AEA7-49D0-BBF6-A446C62DFA5B}" type="presParOf" srcId="{F6DAF462-9A0F-4E76-83EC-E43C72440B46}" destId="{CF08CCBA-554F-47D3-899A-A8CAD63DCD1B}" srcOrd="0" destOrd="0" presId="urn:microsoft.com/office/officeart/2005/8/layout/hList3"/>
    <dgm:cxn modelId="{8A089B87-E266-4ABE-8FCE-4A28E33B1797}" type="presParOf" srcId="{F6DAF462-9A0F-4E76-83EC-E43C72440B46}" destId="{1A4B1A9D-2472-419D-99B4-E0EF8CA28044}" srcOrd="1" destOrd="0" presId="urn:microsoft.com/office/officeart/2005/8/layout/hList3"/>
    <dgm:cxn modelId="{88779CC4-CD91-483B-A003-D79299E31F05}" type="presParOf" srcId="{F6DAF462-9A0F-4E76-83EC-E43C72440B46}" destId="{59A9748C-F0C5-425C-A2B2-CC7789618F7B}" srcOrd="2" destOrd="0" presId="urn:microsoft.com/office/officeart/2005/8/layout/hList3"/>
    <dgm:cxn modelId="{E8984DB8-0CF2-4ECC-8D88-0CEFDD48439F}" type="presParOf" srcId="{F6DAF462-9A0F-4E76-83EC-E43C72440B46}" destId="{86D248E6-1D34-4F4F-AF98-33E515AA322F}" srcOrd="3" destOrd="0" presId="urn:microsoft.com/office/officeart/2005/8/layout/hList3"/>
    <dgm:cxn modelId="{7B1DDB79-D32C-458B-AB67-F754177E1E19}" type="presParOf" srcId="{6F36F0BD-3943-429B-9AEF-83A4771ED267}" destId="{FBAC912E-1D08-4DE8-92C0-EB499C54CBD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1069CD-344A-43D2-8564-B8C538F77A96}">
      <dsp:nvSpPr>
        <dsp:cNvPr id="0" name=""/>
        <dsp:cNvSpPr/>
      </dsp:nvSpPr>
      <dsp:spPr>
        <a:xfrm>
          <a:off x="0" y="0"/>
          <a:ext cx="10663727" cy="1625600"/>
        </a:xfrm>
        <a:prstGeom prst="rect">
          <a:avLst/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Международные сравнительные исследования </a:t>
          </a:r>
          <a:br>
            <a:rPr lang="ru-RU" sz="3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34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(проверка уровня сформированности функциональной грамотности)</a:t>
          </a:r>
          <a:endParaRPr lang="ru-RU" sz="34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10663727" cy="1625600"/>
      </dsp:txXfrm>
    </dsp:sp>
    <dsp:sp modelId="{8571EB5F-A6AC-43DF-9918-B99C40A1CA5B}">
      <dsp:nvSpPr>
        <dsp:cNvPr id="0" name=""/>
        <dsp:cNvSpPr/>
      </dsp:nvSpPr>
      <dsp:spPr>
        <a:xfrm>
          <a:off x="0" y="1644648"/>
          <a:ext cx="3551104" cy="344694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PIRLS</a:t>
          </a:r>
          <a:r>
            <a:rPr lang="ru-RU" sz="28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</a:t>
          </a:r>
        </a:p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качества чтения и понимания текста учащимися начальной школы (4 класс)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644648"/>
        <a:ext cx="3551104" cy="3446941"/>
      </dsp:txXfrm>
    </dsp:sp>
    <dsp:sp modelId="{EE346871-4E95-4B6A-BD69-AC2A662CD7F6}">
      <dsp:nvSpPr>
        <dsp:cNvPr id="0" name=""/>
        <dsp:cNvSpPr/>
      </dsp:nvSpPr>
      <dsp:spPr>
        <a:xfrm>
          <a:off x="3556311" y="1625600"/>
          <a:ext cx="3551104" cy="3413760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TIMSS –</a:t>
          </a:r>
        </a:p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качества математического и естественнонаучного образования в начальной, основной и средней школе (4, 8 и 11 классы</a:t>
          </a:r>
          <a:r>
            <a:rPr lang="ru-RU" sz="2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2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56311" y="1625600"/>
        <a:ext cx="3551104" cy="3413760"/>
      </dsp:txXfrm>
    </dsp:sp>
    <dsp:sp modelId="{A4675CA9-BFD4-45A4-9C06-291BD39FA7E7}">
      <dsp:nvSpPr>
        <dsp:cNvPr id="0" name=""/>
        <dsp:cNvSpPr/>
      </dsp:nvSpPr>
      <dsp:spPr>
        <a:xfrm>
          <a:off x="7107415" y="1625600"/>
          <a:ext cx="3551104" cy="3413760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PISA –</a:t>
          </a:r>
        </a:p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оценка  функциональной грамотности 15-летних учащихся в области математики, чтения и естествознания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07415" y="1625600"/>
        <a:ext cx="3551104" cy="3413760"/>
      </dsp:txXfrm>
    </dsp:sp>
    <dsp:sp modelId="{0FA5C058-5929-4908-80D9-C2A1556C5A5D}">
      <dsp:nvSpPr>
        <dsp:cNvPr id="0" name=""/>
        <dsp:cNvSpPr/>
      </dsp:nvSpPr>
      <dsp:spPr>
        <a:xfrm>
          <a:off x="0" y="5039360"/>
          <a:ext cx="10663727" cy="37930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B03E5F-7A4B-47CB-9DFC-0CA6D271B648}">
      <dsp:nvSpPr>
        <dsp:cNvPr id="0" name=""/>
        <dsp:cNvSpPr/>
      </dsp:nvSpPr>
      <dsp:spPr>
        <a:xfrm>
          <a:off x="0" y="13326"/>
          <a:ext cx="11661569" cy="174405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</a:t>
          </a:r>
          <a:r>
            <a:rPr lang="ru-RU" sz="28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PISA  - международная программа по оценке образовательных достижений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Участники – более 42 тысяч 15-летних учащихся 609 московских школ </a:t>
          </a:r>
        </a:p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 Москвы – 6 место в мире</a:t>
          </a:r>
          <a:r>
            <a:rPr lang="en-US" sz="22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2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3326"/>
        <a:ext cx="11661569" cy="1744058"/>
      </dsp:txXfrm>
    </dsp:sp>
    <dsp:sp modelId="{CF08CCBA-554F-47D3-899A-A8CAD63DCD1B}">
      <dsp:nvSpPr>
        <dsp:cNvPr id="0" name=""/>
        <dsp:cNvSpPr/>
      </dsp:nvSpPr>
      <dsp:spPr>
        <a:xfrm>
          <a:off x="0" y="1771433"/>
          <a:ext cx="3195844" cy="381645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2000 г.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2009 г.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2018 г.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Грамотность чтения</a:t>
          </a:r>
          <a:endParaRPr lang="ru-RU" sz="2400" b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71433"/>
        <a:ext cx="3195844" cy="3816459"/>
      </dsp:txXfrm>
    </dsp:sp>
    <dsp:sp modelId="{1A4B1A9D-2472-419D-99B4-E0EF8CA28044}">
      <dsp:nvSpPr>
        <dsp:cNvPr id="0" name=""/>
        <dsp:cNvSpPr/>
      </dsp:nvSpPr>
      <dsp:spPr>
        <a:xfrm>
          <a:off x="3141531" y="1774472"/>
          <a:ext cx="2710902" cy="382686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2003 г.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2012 г.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Математическая грамотность</a:t>
          </a:r>
        </a:p>
      </dsp:txBody>
      <dsp:txXfrm>
        <a:off x="3141531" y="1774472"/>
        <a:ext cx="2710902" cy="3826860"/>
      </dsp:txXfrm>
    </dsp:sp>
    <dsp:sp modelId="{59A9748C-F0C5-425C-A2B2-CC7789618F7B}">
      <dsp:nvSpPr>
        <dsp:cNvPr id="0" name=""/>
        <dsp:cNvSpPr/>
      </dsp:nvSpPr>
      <dsp:spPr>
        <a:xfrm>
          <a:off x="5866019" y="1781450"/>
          <a:ext cx="2640674" cy="3811954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2006 г.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2015 г.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Естественно-научная грамотность Социальные навыки</a:t>
          </a:r>
        </a:p>
      </dsp:txBody>
      <dsp:txXfrm>
        <a:off x="5866019" y="1781450"/>
        <a:ext cx="2640674" cy="3811954"/>
      </dsp:txXfrm>
    </dsp:sp>
    <dsp:sp modelId="{86D248E6-1D34-4F4F-AF98-33E515AA322F}">
      <dsp:nvSpPr>
        <dsp:cNvPr id="0" name=""/>
        <dsp:cNvSpPr/>
      </dsp:nvSpPr>
      <dsp:spPr>
        <a:xfrm>
          <a:off x="8531366" y="1811922"/>
          <a:ext cx="3105459" cy="3800527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 2003 г. совместное решение проблем</a:t>
          </a:r>
        </a:p>
      </dsp:txBody>
      <dsp:txXfrm>
        <a:off x="8531366" y="1811922"/>
        <a:ext cx="3105459" cy="3800527"/>
      </dsp:txXfrm>
    </dsp:sp>
    <dsp:sp modelId="{FBAC912E-1D08-4DE8-92C0-EB499C54CBDD}">
      <dsp:nvSpPr>
        <dsp:cNvPr id="0" name=""/>
        <dsp:cNvSpPr/>
      </dsp:nvSpPr>
      <dsp:spPr>
        <a:xfrm flipV="1">
          <a:off x="296903" y="5607715"/>
          <a:ext cx="11330380" cy="20581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F64B5A95-2B1E-4903-A33E-6E43B97DD8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E72828D4-82C3-4A68-B26D-7244084D46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1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581E9-25F1-47A1-B39D-E53FABCC3C3A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AC6777F-B363-42EC-BF8F-467FD66348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96AE932D-C644-4DEF-B835-4DB66F83D3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1666F-2B6D-419E-A420-69B9C232EF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373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284163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10" name="Заметки 9">
            <a:extLst>
              <a:ext uri="{FF2B5EF4-FFF2-40B4-BE49-F238E27FC236}">
                <a16:creationId xmlns="" xmlns:a16="http://schemas.microsoft.com/office/drawing/2014/main" id="{FA0EC7DE-82C5-4974-85AB-79C7467DE1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13299" y="3786198"/>
            <a:ext cx="6275486" cy="5673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4" name="Номер слайда 13">
            <a:extLst>
              <a:ext uri="{FF2B5EF4-FFF2-40B4-BE49-F238E27FC236}">
                <a16:creationId xmlns="" xmlns:a16="http://schemas.microsoft.com/office/drawing/2014/main" id="{CB677D7C-1AF9-4805-93F2-0D5FB57FB7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6062186" y="9371286"/>
            <a:ext cx="672018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16FD144-E33C-443C-8F5A-98D5448AD1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20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just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457200" algn="just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914400" algn="just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371600" algn="just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1828800" algn="just" defTabSz="914400" rtl="0" eaLnBrk="1" latinLnBrk="0" hangingPunct="1">
      <a:defRPr sz="1600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9431" y="3761533"/>
            <a:ext cx="6208128" cy="5734793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Добрый день, уважаемые коллеги!</a:t>
            </a:r>
          </a:p>
          <a:p>
            <a:r>
              <a:rPr lang="ru-RU" dirty="0" smtClean="0"/>
              <a:t>Мы готовы начать наш семинар «Формирование функциональной грамотности при работе с текстом на уроках</a:t>
            </a:r>
            <a:r>
              <a:rPr lang="ru-RU" baseline="0" dirty="0" smtClean="0"/>
              <a:t> </a:t>
            </a:r>
            <a:r>
              <a:rPr lang="ru-RU" dirty="0" smtClean="0"/>
              <a:t>истории».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69825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0" i="0" u="none" strike="noStrike" baseline="0" dirty="0" smtClean="0">
                <a:latin typeface="Arial"/>
              </a:rPr>
              <a:t> </a:t>
            </a:r>
            <a:r>
              <a:rPr lang="ru-RU" sz="2800" b="0" i="0" u="none" strike="noStrike" baseline="0" dirty="0" smtClean="0">
                <a:solidFill>
                  <a:srgbClr val="030000"/>
                </a:solidFill>
                <a:latin typeface="Arial"/>
              </a:rPr>
              <a:t>МИНИСТЕРСТВО ОБРАЗОВАНИЯ И НАУКИ РФ, </a:t>
            </a:r>
            <a:r>
              <a:rPr lang="ru-RU" sz="2000" b="0" i="0" u="none" strike="noStrike" baseline="0" dirty="0" smtClean="0">
                <a:solidFill>
                  <a:srgbClr val="070000"/>
                </a:solidFill>
                <a:latin typeface="Arial"/>
              </a:rPr>
              <a:t>ФЕДЕРАЛЬНАЯ СЛУЖБА ПО НАДЗОРУ В СФЕРЕ ОБРАЗОВАНИЯ И НАУКИ, </a:t>
            </a:r>
            <a:r>
              <a:rPr lang="ru-RU" sz="1600" b="0" i="0" u="none" strike="noStrike" baseline="0" dirty="0" smtClean="0">
                <a:solidFill>
                  <a:srgbClr val="0E0000"/>
                </a:solidFill>
                <a:latin typeface="Arial"/>
              </a:rPr>
              <a:t>ФЕДЕРАЛЬНЫЙ ИНСТИТУТ ОЦЕНКИ КАЧЕСТВА ОБРАЗОВАНИЯ ,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Arial"/>
              </a:rPr>
              <a:t>	</a:t>
            </a:r>
            <a:r>
              <a:rPr lang="ru-RU" sz="1600" b="0" i="0" u="none" strike="noStrike" baseline="0" dirty="0" smtClean="0">
                <a:solidFill>
                  <a:srgbClr val="0A0000"/>
                </a:solidFill>
                <a:latin typeface="Arial"/>
              </a:rPr>
              <a:t>ИНСТИТУТ СТРАТЕГИИ РАЗВИТИЯ ОБРАЗОВАНИЯ  РОССИЙСКОЙ АКАДЕМИИ ОБРАЗОВАНИЯ  опубликовали сравнительные результаты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 исследования PISA в 2015 году.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Полученные данные дают ответы на следующие вопросы: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1. Изменилось ли состояние российского образования с позиций международных стандартов, основанных на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компетентностном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 подходе?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2. В каком направлении следует совершенствовать российское образование для повышения конкурентоспособности выпускников российских школ?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r>
              <a:rPr lang="ru-RU" dirty="0" smtClean="0"/>
              <a:t>Вот результаты стран по читательской грамотности.</a:t>
            </a:r>
          </a:p>
          <a:p>
            <a:r>
              <a:rPr lang="ru-RU" dirty="0" smtClean="0"/>
              <a:t>Средний результат российских 15-летних учащихся по читательской грамотности в 2015 году составил 495 баллов, что статистически сравнимо со средним результатом для учащихся стран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Организации Экономического Сотрудничества и Развития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Times New Roman" panose="02020603050405020304" pitchFamily="18" charset="0"/>
              </a:rPr>
              <a:t>(</a:t>
            </a:r>
            <a:r>
              <a:rPr lang="ru-RU" dirty="0" smtClean="0"/>
              <a:t>ОЭСР) 493 балла. Самые высокие результаты продемонстрировали учащиеся Сингапура.</a:t>
            </a:r>
          </a:p>
          <a:p>
            <a:r>
              <a:rPr lang="ru-RU" dirty="0" smtClean="0"/>
              <a:t>Результаты российских учащихся статистически значимо не отличаются от результатов учащихся 15 стран (среди которых Швеция, Франция, Чешская Республика, США), статистически ниже результатов 16 стран и выше результатов 38 стран.</a:t>
            </a:r>
          </a:p>
          <a:p>
            <a:r>
              <a:rPr lang="ru-RU" dirty="0" smtClean="0"/>
              <a:t>По сравнению с 2000 годом (годом формирования шкалы по читательской грамотности) наблюдается значительное повышение среднего балла российских учащихся по читательской грамотности – на 33 балла (с 462 до 495 баллов), а по сравнению с 2009 годом (годом корректировки шкалы по читательской грамотности) – на 36 баллов.</a:t>
            </a:r>
          </a:p>
          <a:p>
            <a:r>
              <a:rPr lang="ru-RU" dirty="0" smtClean="0"/>
              <a:t>-Надо отметить, результаты приводятся по международной 1000-балльной шкале со средним значением 500 баллов. Единая шкала по читательской грамотности была введена в 2000 году, когда основная часть теста была направлена на оценку читательской грамотности.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265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В исследовании PISA установлено 6 уровней читательской грамотности, среди которых 2-й уровень является пороговым. </a:t>
            </a:r>
          </a:p>
          <a:p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Число 15-летних учащихся России, достижения которых выше порогового уровня, составляет 84% (в среднем в странах Организации Экономического Сотрудничества и Развития ОЭСР – 80%). Готовы к самостоятельному обучению с помощью текстов, т.е. достигли 4 уровня и выше, 26% российских учащихся (в среднем в странах Организации Экономического Сотрудничества и Развития ОЭСР – 29%). Не готовы ориентироваться с помощью текстов даже в знакомых житейских ситуациях 16% учащихся России. Эти учащиеся не достигли порогового уровня читательской грамотности (2-го уровня по международной шкале). В странах ОЭСР таких учащихся в среднем 20%. </a:t>
            </a:r>
          </a:p>
          <a:p>
            <a:r>
              <a:rPr lang="ru-RU" sz="1600" b="1" i="0" u="none" strike="noStrike" baseline="0" dirty="0" smtClean="0">
                <a:solidFill>
                  <a:srgbClr val="000000"/>
                </a:solidFill>
                <a:latin typeface="Times New Roman"/>
              </a:rPr>
              <a:t>Процент российских учащихся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, не готовых адекватно использовать более или менее сложные тексты для ориентации в повседневных ситуациях, </a:t>
            </a:r>
            <a:r>
              <a:rPr lang="ru-RU" sz="1600" b="1" i="0" u="none" strike="noStrike" baseline="0" dirty="0" smtClean="0">
                <a:solidFill>
                  <a:srgbClr val="000000"/>
                </a:solidFill>
                <a:latin typeface="Times New Roman"/>
              </a:rPr>
              <a:t>уменьшился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с 28% в 2000 году до 16% в 2015 году, а число учащихся, продемонстрировавших </a:t>
            </a:r>
            <a:r>
              <a:rPr lang="ru-RU" sz="1600" b="1" i="0" u="none" strike="noStrike" baseline="0" dirty="0" smtClean="0">
                <a:solidFill>
                  <a:srgbClr val="000000"/>
                </a:solidFill>
                <a:latin typeface="Times New Roman"/>
              </a:rPr>
              <a:t>самые высокие результаты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, соответствующие 5-6 уровням читательской грамотности, </a:t>
            </a:r>
            <a:r>
              <a:rPr lang="ru-RU" sz="1600" b="1" i="0" u="none" strike="noStrike" baseline="0" dirty="0" smtClean="0">
                <a:solidFill>
                  <a:srgbClr val="000000"/>
                </a:solidFill>
                <a:latin typeface="Times New Roman"/>
              </a:rPr>
              <a:t>повысилось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с 3% до 7%.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287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9575" y="284163"/>
            <a:ext cx="591661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грядущем новом учебном году нам предстоит продемонстрировать уровень умений по формированию читательской грамотности наших учеников. А значит стоит уделить внимание следующим критериям; поиск явной информации в тексте, работа с 2-3 источниками информации, интерпретация текста, понимание смысла оценочных суждений.</a:t>
            </a:r>
          </a:p>
          <a:p>
            <a:endParaRPr lang="ru-RU" dirty="0" smtClean="0"/>
          </a:p>
          <a:p>
            <a:r>
              <a:rPr lang="ru-RU" sz="1600" b="1" i="0" u="none" strike="noStrike" baseline="0" dirty="0" smtClean="0">
                <a:solidFill>
                  <a:srgbClr val="000000"/>
                </a:solidFill>
                <a:latin typeface="Verdana"/>
              </a:rPr>
              <a:t>Вопрос 5. </a:t>
            </a:r>
            <a:endParaRPr lang="ru-RU" sz="1600" b="0" i="0" u="none" strike="noStrike" baseline="0" dirty="0" smtClean="0">
              <a:solidFill>
                <a:srgbClr val="000000"/>
              </a:solidFill>
              <a:latin typeface="Verdana"/>
            </a:endParaRPr>
          </a:p>
          <a:p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Verdana"/>
              </a:rPr>
              <a:t>Как поступили бы </a:t>
            </a:r>
            <a:r>
              <a:rPr lang="ru-RU" sz="1600" b="1" i="0" u="none" strike="noStrike" baseline="0" dirty="0" smtClean="0">
                <a:solidFill>
                  <a:srgbClr val="000000"/>
                </a:solidFill>
                <a:latin typeface="Verdana"/>
              </a:rPr>
              <a:t>вы,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Verdana"/>
              </a:rPr>
              <a:t>купив та- кое печенье? </a:t>
            </a:r>
          </a:p>
          <a:p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Verdana"/>
              </a:rPr>
              <a:t>____________________________ </a:t>
            </a:r>
          </a:p>
          <a:p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Verdana"/>
              </a:rPr>
              <a:t>Почему бы вы так поступили? </a:t>
            </a:r>
          </a:p>
          <a:p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Verdana"/>
              </a:rPr>
              <a:t>Используйте информацию из объявления для обоснования своего ответа. 	</a:t>
            </a:r>
          </a:p>
          <a:p>
            <a:r>
              <a:rPr lang="ru-RU" sz="1600" b="1" i="1" u="none" strike="noStrike" baseline="0" dirty="0" smtClean="0">
                <a:solidFill>
                  <a:srgbClr val="000000"/>
                </a:solidFill>
                <a:latin typeface="Times New Roman"/>
              </a:rPr>
              <a:t>Ситуация функционирования текста: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Общественная </a:t>
            </a:r>
          </a:p>
          <a:p>
            <a:r>
              <a:rPr lang="ru-RU" sz="1600" b="1" i="1" u="none" strike="noStrike" baseline="0" dirty="0" smtClean="0">
                <a:solidFill>
                  <a:srgbClr val="000000"/>
                </a:solidFill>
                <a:latin typeface="Times New Roman"/>
              </a:rPr>
              <a:t>Формат текста: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Несплошной </a:t>
            </a:r>
          </a:p>
          <a:p>
            <a:r>
              <a:rPr lang="ru-RU" sz="1600" b="1" i="1" u="none" strike="noStrike" baseline="0" dirty="0" smtClean="0">
                <a:solidFill>
                  <a:srgbClr val="000000"/>
                </a:solidFill>
                <a:latin typeface="Times New Roman"/>
              </a:rPr>
              <a:t>Тип текста: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Инструкция </a:t>
            </a:r>
          </a:p>
          <a:p>
            <a:r>
              <a:rPr lang="ru-RU" sz="1600" b="1" i="1" u="none" strike="noStrike" baseline="0" dirty="0" smtClean="0">
                <a:solidFill>
                  <a:srgbClr val="000000"/>
                </a:solidFill>
                <a:latin typeface="Times New Roman"/>
              </a:rPr>
              <a:t>Читательское действие: </a:t>
            </a:r>
            <a:r>
              <a:rPr lang="ru-RU" sz="1600" b="0" i="0" u="none" strike="noStrike" baseline="0" dirty="0" smtClean="0">
                <a:solidFill>
                  <a:srgbClr val="000000"/>
                </a:solidFill>
                <a:latin typeface="Times New Roman"/>
              </a:rPr>
              <a:t>Осмысление и оценка информации текста 	</a:t>
            </a:r>
          </a:p>
          <a:p>
            <a:endParaRPr lang="ru-RU" sz="1600" b="0" i="0" u="none" strike="noStrike" baseline="0" dirty="0" smtClean="0">
              <a:solidFill>
                <a:srgbClr val="000000"/>
              </a:solidFill>
              <a:latin typeface="Verdana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B2668-2C88-4E85-A4F7-AF2BB3361203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47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ABDC5C-BA63-42D2-AE74-3C75AE2AF24E}" type="slidenum">
              <a:rPr lang="ru-RU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7988" y="284163"/>
            <a:ext cx="5919787" cy="3330575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Сегодня,  исторические события, их последствия, мы изучаем через призму уроков данных событий в историческом</a:t>
            </a:r>
            <a:r>
              <a:rPr lang="ru-RU" baseline="0" dirty="0" smtClean="0"/>
              <a:t> процессе</a:t>
            </a:r>
            <a:r>
              <a:rPr lang="ru-RU" dirty="0" smtClean="0"/>
              <a:t>, используя аналогии, сравнения,</a:t>
            </a:r>
          </a:p>
          <a:p>
            <a:r>
              <a:rPr lang="ru-RU" dirty="0" smtClean="0"/>
              <a:t> </a:t>
            </a:r>
            <a:r>
              <a:rPr lang="ru-RU" b="0" i="0" dirty="0" smtClean="0">
                <a:solidFill>
                  <a:srgbClr val="4D4D4D"/>
                </a:solidFill>
                <a:effectLst/>
                <a:latin typeface="OpenSansRegular"/>
              </a:rPr>
              <a:t> Грамотно читать – это значит </a:t>
            </a:r>
            <a:r>
              <a:rPr lang="ru-RU" b="1" i="0" dirty="0" smtClean="0">
                <a:solidFill>
                  <a:srgbClr val="4D4D4D"/>
                </a:solidFill>
                <a:effectLst/>
                <a:latin typeface="OpenSansRegular"/>
              </a:rPr>
              <a:t>понимать</a:t>
            </a:r>
            <a:r>
              <a:rPr lang="ru-RU" b="0" i="0" dirty="0" smtClean="0">
                <a:solidFill>
                  <a:srgbClr val="4D4D4D"/>
                </a:solidFill>
                <a:effectLst/>
                <a:latin typeface="OpenSansRegular"/>
              </a:rPr>
              <a:t> текст, </a:t>
            </a:r>
            <a:r>
              <a:rPr lang="ru-RU" b="1" i="0" dirty="0" smtClean="0">
                <a:solidFill>
                  <a:srgbClr val="4D4D4D"/>
                </a:solidFill>
                <a:effectLst/>
                <a:latin typeface="OpenSansRegular"/>
              </a:rPr>
              <a:t>размышлять</a:t>
            </a:r>
            <a:r>
              <a:rPr lang="ru-RU" b="0" i="0" dirty="0" smtClean="0">
                <a:solidFill>
                  <a:srgbClr val="4D4D4D"/>
                </a:solidFill>
                <a:effectLst/>
                <a:latin typeface="OpenSansRegular"/>
              </a:rPr>
              <a:t> над его содержанием, </a:t>
            </a:r>
            <a:r>
              <a:rPr lang="ru-RU" b="1" i="0" dirty="0" smtClean="0">
                <a:solidFill>
                  <a:srgbClr val="4D4D4D"/>
                </a:solidFill>
                <a:effectLst/>
                <a:latin typeface="OpenSansRegular"/>
              </a:rPr>
              <a:t>оценивать</a:t>
            </a:r>
            <a:r>
              <a:rPr lang="ru-RU" b="0" i="0" dirty="0" smtClean="0">
                <a:solidFill>
                  <a:srgbClr val="4D4D4D"/>
                </a:solidFill>
                <a:effectLst/>
                <a:latin typeface="OpenSansRegular"/>
              </a:rPr>
              <a:t> его смысл и значение, </a:t>
            </a:r>
            <a:r>
              <a:rPr lang="ru-RU" b="1" i="0" dirty="0" smtClean="0">
                <a:solidFill>
                  <a:srgbClr val="4D4D4D"/>
                </a:solidFill>
                <a:effectLst/>
                <a:latin typeface="OpenSansRegular"/>
              </a:rPr>
              <a:t>излагать</a:t>
            </a:r>
            <a:r>
              <a:rPr lang="ru-RU" b="0" i="0" dirty="0" smtClean="0">
                <a:solidFill>
                  <a:srgbClr val="4D4D4D"/>
                </a:solidFill>
                <a:effectLst/>
                <a:latin typeface="OpenSansRegular"/>
              </a:rPr>
              <a:t> свои мысли о прочитанном.</a:t>
            </a:r>
          </a:p>
          <a:p>
            <a:r>
              <a:rPr lang="ru-RU" dirty="0" smtClean="0"/>
              <a:t>На схеме представлены, известные нам, основные этапы атрибуции текста. Мы понимаем с вами, каким сложным для многих учеников, является момент, соединить текстовую информацию с контекстными знаниями, научиться делать вывод</a:t>
            </a:r>
          </a:p>
          <a:p>
            <a:r>
              <a:rPr lang="ru-RU" dirty="0" smtClean="0"/>
              <a:t>К наиболее типичным трудностям школьников при выполнении заданий по чтению, можно отнести:</a:t>
            </a:r>
          </a:p>
          <a:p>
            <a:pPr marL="342900" indent="-342900">
              <a:buAutoNum type="arabicPeriod"/>
            </a:pPr>
            <a:r>
              <a:rPr lang="ru-RU" dirty="0" smtClean="0"/>
              <a:t>Определение значение слова;</a:t>
            </a:r>
          </a:p>
          <a:p>
            <a:pPr marL="342900" indent="-342900">
              <a:buAutoNum type="arabicPeriod"/>
            </a:pPr>
            <a:r>
              <a:rPr lang="ru-RU" dirty="0" smtClean="0"/>
              <a:t>Выделение ключевых слов;</a:t>
            </a:r>
          </a:p>
          <a:p>
            <a:pPr marL="342900" indent="-342900">
              <a:buAutoNum type="arabicPeriod"/>
            </a:pPr>
            <a:r>
              <a:rPr lang="ru-RU" dirty="0" smtClean="0"/>
              <a:t>Целенаправленный поиск информации;</a:t>
            </a:r>
          </a:p>
          <a:p>
            <a:pPr marL="342900" indent="-342900">
              <a:buAutoNum type="arabicPeriod"/>
            </a:pPr>
            <a:r>
              <a:rPr lang="ru-RU" dirty="0" smtClean="0"/>
              <a:t>Перенос знаний и умений из одной</a:t>
            </a:r>
            <a:r>
              <a:rPr lang="ru-RU" baseline="0" dirty="0" smtClean="0"/>
              <a:t> </a:t>
            </a:r>
            <a:r>
              <a:rPr lang="ru-RU" dirty="0" smtClean="0"/>
              <a:t>области в другую;</a:t>
            </a:r>
          </a:p>
          <a:p>
            <a:pPr marL="342900" indent="-342900">
              <a:buAutoNum type="arabicPeriod"/>
            </a:pPr>
            <a:r>
              <a:rPr lang="ru-RU" dirty="0" smtClean="0"/>
              <a:t>Чтение диаграмм, схем, графиков;</a:t>
            </a:r>
          </a:p>
          <a:p>
            <a:pPr marL="342900" indent="-342900">
              <a:buAutoNum type="arabicPeriod"/>
            </a:pPr>
            <a:r>
              <a:rPr lang="ru-RU" dirty="0" smtClean="0"/>
              <a:t>Аргументация</a:t>
            </a:r>
            <a:r>
              <a:rPr lang="ru-RU" baseline="0" dirty="0" smtClean="0"/>
              <a:t> своей точки зрения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3583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Современная</a:t>
            </a:r>
            <a:r>
              <a:rPr lang="ru-RU" baseline="0" dirty="0" smtClean="0"/>
              <a:t> </a:t>
            </a:r>
            <a:r>
              <a:rPr lang="ru-RU" dirty="0" smtClean="0"/>
              <a:t>школа должна научить ученика работать с различными текстами: «бумажными», электронными и звучащими. Четко распределить тексты по определенным категориям или критериям невозможно, так как один и тот же текст, как правило, имеет различные признаки и может относиться сразу к нескольким группам. В методических целях удобно использовать классификацию текстов, разработанную составителями теста PISA. Они делят тексты на сплошные и </a:t>
            </a:r>
            <a:r>
              <a:rPr lang="ru-RU" dirty="0" err="1" smtClean="0"/>
              <a:t>несплошные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 сплошным относятся тексты, которые ученики читают в повседневной жизни, в том числе и в школе:</a:t>
            </a:r>
          </a:p>
          <a:p>
            <a:r>
              <a:rPr lang="ru-RU" dirty="0" smtClean="0"/>
              <a:t> описание (отрывок из рассказа, стихотворение, описание человека, места, предмета </a:t>
            </a:r>
            <a:r>
              <a:rPr lang="ru-RU" dirty="0" err="1" smtClean="0"/>
              <a:t>и.т.д</a:t>
            </a:r>
            <a:r>
              <a:rPr lang="ru-RU" dirty="0" smtClean="0"/>
              <a:t>.);</a:t>
            </a:r>
          </a:p>
          <a:p>
            <a:r>
              <a:rPr lang="ru-RU" dirty="0" smtClean="0"/>
              <a:t> повествование (рассказ, стихотворение, повесть, басня, письмо</a:t>
            </a:r>
            <a:r>
              <a:rPr lang="ru-RU" b="1" dirty="0" smtClean="0"/>
              <a:t>, статья в газете или журнале, </a:t>
            </a:r>
            <a:r>
              <a:rPr lang="ru-RU" dirty="0" smtClean="0"/>
              <a:t>статья в учебнике, инструкция, реклама, краткое</a:t>
            </a:r>
          </a:p>
          <a:p>
            <a:r>
              <a:rPr lang="ru-RU" dirty="0" smtClean="0"/>
              <a:t>содержание фильма, спектакля, пост блога, материалы различных сайтов);</a:t>
            </a:r>
          </a:p>
          <a:p>
            <a:r>
              <a:rPr lang="ru-RU" dirty="0" smtClean="0"/>
              <a:t> рассуждение (сочинение-размышление, комментарий, аргументация собственного мнения).</a:t>
            </a:r>
          </a:p>
          <a:p>
            <a:r>
              <a:rPr lang="ru-RU" dirty="0" smtClean="0"/>
              <a:t>К </a:t>
            </a:r>
            <a:r>
              <a:rPr lang="ru-RU" dirty="0" err="1" smtClean="0"/>
              <a:t>несплошным</a:t>
            </a:r>
            <a:r>
              <a:rPr lang="ru-RU" dirty="0" smtClean="0"/>
              <a:t> текстам относятся:</a:t>
            </a:r>
          </a:p>
          <a:p>
            <a:r>
              <a:rPr lang="ru-RU" dirty="0" smtClean="0"/>
              <a:t> графики;</a:t>
            </a:r>
          </a:p>
          <a:p>
            <a:r>
              <a:rPr lang="ru-RU" dirty="0" smtClean="0"/>
              <a:t> диаграммы;</a:t>
            </a:r>
          </a:p>
          <a:p>
            <a:r>
              <a:rPr lang="ru-RU" dirty="0" smtClean="0"/>
              <a:t> схемы (кластеры);</a:t>
            </a:r>
          </a:p>
          <a:p>
            <a:r>
              <a:rPr lang="ru-RU" dirty="0" smtClean="0"/>
              <a:t> таблицы;</a:t>
            </a:r>
          </a:p>
          <a:p>
            <a:r>
              <a:rPr lang="ru-RU" dirty="0" smtClean="0"/>
              <a:t>   Памятные доски</a:t>
            </a:r>
          </a:p>
          <a:p>
            <a:r>
              <a:rPr lang="ru-RU" dirty="0" smtClean="0"/>
              <a:t> географические карты и карты местности;</a:t>
            </a:r>
          </a:p>
          <a:p>
            <a:r>
              <a:rPr lang="ru-RU" dirty="0" smtClean="0"/>
              <a:t> план помещения, местности, сооружения;</a:t>
            </a:r>
          </a:p>
          <a:p>
            <a:r>
              <a:rPr lang="ru-RU" dirty="0" smtClean="0"/>
              <a:t> входные билеты;</a:t>
            </a:r>
          </a:p>
          <a:p>
            <a:r>
              <a:rPr lang="ru-RU" dirty="0" smtClean="0"/>
              <a:t> расписание движения транспорта;</a:t>
            </a:r>
          </a:p>
          <a:p>
            <a:r>
              <a:rPr lang="ru-RU" dirty="0" smtClean="0"/>
              <a:t> карты сайтов.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B2668-2C88-4E85-A4F7-AF2BB3361203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47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9575" y="284163"/>
            <a:ext cx="591661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Смешанные тексты содержат черты сплошных и </a:t>
            </a:r>
            <a:r>
              <a:rPr lang="ru-RU" dirty="0" err="1" smtClean="0"/>
              <a:t>несплошных</a:t>
            </a:r>
            <a:r>
              <a:rPr lang="ru-RU" dirty="0" smtClean="0"/>
              <a:t> текстов. Журналы и веб-страницы по большей части содержат информационные тексты смешанной формы. </a:t>
            </a:r>
          </a:p>
          <a:p>
            <a:r>
              <a:rPr lang="ru-RU" dirty="0" smtClean="0"/>
              <a:t>Гипертекст – это способ организации текстовой информации, внутри которой установлены смысловые связи между ее различными фрагментами. Гипертекст (</a:t>
            </a:r>
            <a:r>
              <a:rPr lang="ru-RU" dirty="0" err="1" smtClean="0"/>
              <a:t>hypertext</a:t>
            </a:r>
            <a:r>
              <a:rPr lang="ru-RU" dirty="0" smtClean="0"/>
              <a:t>) – текст, содержащий ссылки на другие веб-страницы, серверы или ресурсы с возможностями выполнения переходов.</a:t>
            </a:r>
          </a:p>
          <a:p>
            <a:r>
              <a:rPr lang="ru-RU" dirty="0" smtClean="0"/>
              <a:t>Задания:</a:t>
            </a:r>
          </a:p>
          <a:p>
            <a:r>
              <a:rPr lang="ru-RU" dirty="0" smtClean="0"/>
              <a:t>1. Используя схему, карту, справочную информацию, докажите, что все эти языки имели общую основу. </a:t>
            </a:r>
          </a:p>
          <a:p>
            <a:r>
              <a:rPr lang="ru-RU" dirty="0" smtClean="0"/>
              <a:t>2. Составьте определение термину «индоевропейцы»    (Народности, нации, говорящие на индоевропейских языках)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B2668-2C88-4E85-A4F7-AF2BB3361203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47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Предстоит вооружить обучающихся опытом работы с заданиями в формате международных исследований</a:t>
            </a:r>
          </a:p>
          <a:p>
            <a:r>
              <a:rPr lang="ru-RU" dirty="0" smtClean="0"/>
              <a:t>Каждое задание PISA — это отдельный текст, в котором описывается некая нестандартная ситуация (проблема). К тексту прилагается от одного до шести вопросов разной сложности. Оценивается способность обучающихся, используя знания в соответствующей предметной области, понять и решить проблему, которая лежит вне рамок самой этой области. Формат заданий включает текст, таблицы, диаграммы, графики, карты, рекламные буклеты и различные инструкции.</a:t>
            </a:r>
          </a:p>
          <a:p>
            <a:r>
              <a:rPr lang="ru-RU" b="1" dirty="0" smtClean="0"/>
              <a:t>Примеры жизненно важных проблем:</a:t>
            </a:r>
          </a:p>
          <a:p>
            <a:pPr marL="342900" indent="-342900">
              <a:buAutoNum type="arabicPeriod"/>
            </a:pPr>
            <a:r>
              <a:rPr lang="ru-RU" dirty="0" smtClean="0"/>
              <a:t>планирование путешествия, посещение турагентства, выбор маршрута</a:t>
            </a:r>
          </a:p>
          <a:p>
            <a:pPr marL="342900" indent="-342900">
              <a:buAutoNum type="arabicPeriod"/>
            </a:pPr>
            <a:r>
              <a:rPr lang="ru-RU" dirty="0" smtClean="0"/>
              <a:t>Экскурсия по городу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прием на работу, изучение вакансий, составление резюме, </a:t>
            </a:r>
          </a:p>
          <a:p>
            <a:pPr marL="342900" indent="-342900">
              <a:buAutoNum type="arabicPeriod"/>
            </a:pPr>
            <a:r>
              <a:rPr lang="ru-RU" dirty="0" smtClean="0"/>
              <a:t>планирование карьеры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посещение библиотеки, умение пользоваться библиотекой </a:t>
            </a:r>
          </a:p>
          <a:p>
            <a:pPr marL="342900" indent="-342900">
              <a:buAutoNum type="arabicPeriod"/>
            </a:pPr>
            <a:r>
              <a:rPr lang="ru-RU" dirty="0" smtClean="0"/>
              <a:t>умение общаться в социальных сетях </a:t>
            </a:r>
          </a:p>
          <a:p>
            <a:pPr marL="342900" indent="-342900">
              <a:buAutoNum type="arabicPeriod"/>
            </a:pPr>
            <a:r>
              <a:rPr lang="ru-RU" dirty="0" smtClean="0"/>
              <a:t>изучение новой информации, знакомство с изобретениями</a:t>
            </a:r>
          </a:p>
          <a:p>
            <a:pPr marL="342900" indent="-342900">
              <a:buAutoNum type="arabicPeriod"/>
            </a:pPr>
            <a:r>
              <a:rPr lang="ru-RU" dirty="0" smtClean="0"/>
              <a:t>чтение условных обозначений на этикетках</a:t>
            </a:r>
          </a:p>
          <a:p>
            <a:pPr marL="342900" indent="-342900">
              <a:buAutoNum type="arabicPeriod"/>
            </a:pPr>
            <a:r>
              <a:rPr lang="ru-RU" dirty="0" smtClean="0"/>
              <a:t>кулинарные рецепты; </a:t>
            </a:r>
          </a:p>
          <a:p>
            <a:pPr marL="342900" indent="-342900">
              <a:buAutoNum type="arabicPeriod"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Материал/источник для разработки заданий </a:t>
            </a:r>
          </a:p>
          <a:p>
            <a:pPr marL="0" indent="0">
              <a:buNone/>
            </a:pP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художественные тексты,</a:t>
            </a:r>
          </a:p>
          <a:p>
            <a:pPr marL="342900" indent="-342900">
              <a:buAutoNum type="arabicPeriod"/>
            </a:pPr>
            <a:r>
              <a:rPr lang="ru-RU" dirty="0" smtClean="0"/>
              <a:t>отрывки из фильмов,</a:t>
            </a:r>
          </a:p>
          <a:p>
            <a:pPr marL="342900" indent="-342900">
              <a:buAutoNum type="arabicPeriod"/>
            </a:pPr>
            <a:r>
              <a:rPr lang="ru-RU" dirty="0" smtClean="0"/>
              <a:t>публицистика 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правила техники безопасности </a:t>
            </a:r>
          </a:p>
          <a:p>
            <a:pPr marL="342900" indent="-342900">
              <a:buAutoNum type="arabicPeriod"/>
            </a:pPr>
            <a:r>
              <a:rPr lang="ru-RU" dirty="0" smtClean="0"/>
              <a:t>документы, удостоверяющие личность,</a:t>
            </a:r>
          </a:p>
          <a:p>
            <a:pPr marL="342900" indent="-342900">
              <a:buAutoNum type="arabicPeriod"/>
            </a:pPr>
            <a:r>
              <a:rPr lang="ru-RU" dirty="0" smtClean="0"/>
              <a:t>банковские документы, магнитные карты, PIN коды,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правовые документы</a:t>
            </a:r>
          </a:p>
          <a:p>
            <a:pPr marL="342900" indent="-342900">
              <a:buAutoNum type="arabicPeriod"/>
            </a:pPr>
            <a:r>
              <a:rPr lang="ru-RU" dirty="0" smtClean="0"/>
              <a:t>текст пользовательского соглашения</a:t>
            </a:r>
          </a:p>
          <a:p>
            <a:pPr marL="342900" indent="-342900">
              <a:buAutoNum type="arabicPeriod"/>
            </a:pPr>
            <a:r>
              <a:rPr lang="ru-RU" dirty="0" smtClean="0"/>
              <a:t>буклеты, листовки, афиши</a:t>
            </a:r>
          </a:p>
          <a:p>
            <a:pPr marL="342900" indent="-342900">
              <a:buAutoNum type="arabicPeriod"/>
            </a:pPr>
            <a:r>
              <a:rPr lang="ru-RU" dirty="0" smtClean="0"/>
              <a:t>кулинарные рецепты; </a:t>
            </a:r>
          </a:p>
          <a:p>
            <a:pPr marL="342900" indent="-342900">
              <a:buAutoNum type="arabicPeriod"/>
            </a:pPr>
            <a:r>
              <a:rPr lang="ru-RU" dirty="0" smtClean="0"/>
              <a:t>инструкции к товарам, реклама, этикетки на товарах,</a:t>
            </a:r>
          </a:p>
          <a:p>
            <a:pPr marL="342900" indent="-342900">
              <a:buAutoNum type="arabicPeriod"/>
            </a:pPr>
            <a:r>
              <a:rPr lang="ru-RU" dirty="0" smtClean="0"/>
              <a:t> карта города,</a:t>
            </a:r>
          </a:p>
          <a:p>
            <a:pPr marL="342900" indent="-342900">
              <a:buAutoNum type="arabicPeriod"/>
            </a:pPr>
            <a:r>
              <a:rPr lang="ru-RU" dirty="0" smtClean="0"/>
              <a:t>сайты туристических фирм</a:t>
            </a:r>
          </a:p>
          <a:p>
            <a:pPr marL="342900" indent="-342900">
              <a:buAutoNum type="arabicPeriod"/>
            </a:pPr>
            <a:r>
              <a:rPr lang="ru-RU" dirty="0" smtClean="0"/>
              <a:t>сайты «Почемучка» и «Новости в мире изобретений»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Каждому из уровней функциональной грамотности можно отнести типы заданий по читательской грамотности. : Простые задания (репродуктивные, 1-2 уровень) , Средний и Высокий уровни (продуктивные задания, 3-6 уровни)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B2668-2C88-4E85-A4F7-AF2BB3361203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479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9575" y="284163"/>
            <a:ext cx="591661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Хотелось бы еще раз напомнить и предложить вашему вниманию один из вариантов алгоритма работы с текстом.  Первая фаза (прочитать текст первый раз) — это восприятие текста, раскрытие его содержания и смысла. Из отдельных слов, фраз, предложений складывается общее содержание. Вторая фаза (прочитать текст второй раз) — это извлечение смысла, объяснение найденных фактов с помощью привлечения имеющихся знаний, интерпретация текста. </a:t>
            </a:r>
          </a:p>
          <a:p>
            <a:r>
              <a:rPr lang="ru-RU" dirty="0" smtClean="0"/>
              <a:t>Третья фаза — это создание собственного нового смысла, то есть “присвоение” добытых новых знаний как собственных в результате размышления. </a:t>
            </a:r>
          </a:p>
          <a:p>
            <a:r>
              <a:rPr lang="ru-RU" dirty="0" smtClean="0"/>
              <a:t>Те, кто останавливается на первой фазе чтения, читают репродуктивно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B2668-2C88-4E85-A4F7-AF2BB3361203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479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9575" y="284163"/>
            <a:ext cx="591661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Достаточно практичным являются сегодня приемы работы с текстом, такие, как «</a:t>
            </a:r>
            <a:r>
              <a:rPr lang="ru-RU" dirty="0" err="1" smtClean="0"/>
              <a:t>Инсерт</a:t>
            </a:r>
            <a:r>
              <a:rPr lang="ru-RU" dirty="0"/>
              <a:t>.</a:t>
            </a:r>
            <a:endParaRPr lang="ru-RU" dirty="0" smtClean="0"/>
          </a:p>
          <a:p>
            <a:r>
              <a:rPr lang="ru-RU" dirty="0" smtClean="0"/>
              <a:t>«ИНСЕРТ»- интерактивная система заметок для эффективного чтения и размышления прием маркировки текста: - знак «галочка» (V) – отметьте в тексте уже известную информацию; - знак «плюс» (+) – отметьте новую информацию; - знак «минус» (-) – отмечается то, что идет вразрез с имеющимися у представлениями, то, о чем думали иначе; - знак «вопрос» (?) – отмечается то, что осталось непонятным и требует дополнительного изучения и понимания, то, о чем хотелось узнать подробнее. - знак «восклицательный знак» (!) – отмечается то, что вызвало интерес ­ и желание узнать об этом больше. При чтении удобно заполнять таблицу: V уже знал - новое или противоречащее прежним знаниям + интерес но ? неясно, есть вопросы ! хочу узнать больше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B2668-2C88-4E85-A4F7-AF2BB3361203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479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9575" y="284163"/>
            <a:ext cx="591661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Прием “Двойной дневник”. Учитель предлагает изучить определенный текст. Учащиеся делят тетрадный лист на 2 части: в первой из образовавшихся колонок школьники выписывают понятия, даты, взгляды, иную информацию, почерпнутые ими из изученного текста; во второй колонке учащиеся стремятся выразить собственные мысли, исходя из проблемной ситуации, возникшей при изучении текста. Двойные дневники Дает возможность тесно увязать содержание текста со своим личным опытом. Страница делится на 2 половины вертикальной линией. Записываем фразы из текста, Даем комментарии: что которые произвели наибольшее заставило записать именно впечатление, согласие, протест эту фразу? Какие вызвали или непонимание. мысли, вопросы, ассоциации и воспоминания она вызвала? Двойные дневники ведутся по ходу чтения текста, используются на стадии осмысления и стадии рефлексии, полезны, когда необходимо прочитать большой текст дома, вне класса.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B2668-2C88-4E85-A4F7-AF2BB3361203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455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49263" y="268288"/>
            <a:ext cx="5918200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9431" y="3761533"/>
            <a:ext cx="6208128" cy="5734793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Международные исследования </a:t>
            </a:r>
            <a:r>
              <a:rPr lang="ru-RU" dirty="0" smtClean="0"/>
              <a:t>в области образования</a:t>
            </a: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оказали в последние годы наибольшее влияние на развитие образования в мире, в том числе и в России. </a:t>
            </a:r>
            <a:r>
              <a:rPr lang="ru-RU" dirty="0"/>
              <a:t>В</a:t>
            </a: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опрос о конкурентоспособности стоит очень остро. Центральным понятием в международной программе выступает «грамотность», которая в широком смысле определяется еще и как функциональная грамотность.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Термин «функциональная грамотность» был введен в 1957 г. </a:t>
            </a:r>
            <a:r>
              <a:rPr lang="ru-RU" noProof="0" dirty="0" smtClean="0">
                <a:solidFill>
                  <a:srgbClr val="FF0000"/>
                </a:solidFill>
              </a:rPr>
              <a:t>М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еждународной организацией ЮНЕСКО наряду с понятиями «грамотность» и «минимальная грамотность». На Всемирном конгрессе министров просвещения по ликвидации неграмотности (Тегеран, сент. 1965) был предложен термин функциональная грамотность, а в 1978 пересмотрен текст рекомендации о международной стандартизации статистики в области образования, предложенный ЮНЕСКО. Согласно новой редакции этого документа, грамотным считается тот, кто может участвовать во всех видах деятельности, в которых грамотность необходима для эффективного функционирования группы.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prstClr val="black"/>
                </a:solidFill>
              </a:rPr>
              <a:t>Таким образом в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современном мире функциональная грамотность стала одним из базовых факторов, способствующих активному участию людей в социальной, культурной, политической и экономической деятельности, а также обучению на протяжении всей жизни. </a:t>
            </a:r>
            <a:endParaRPr lang="ru-RU" sz="1600" b="0" i="0" u="none" strike="noStrike" kern="1200" baseline="0" dirty="0" smtClean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Известный </a:t>
            </a:r>
            <a:r>
              <a:rPr lang="ru-RU" dirty="0"/>
              <a:t>российский психолог и </a:t>
            </a:r>
            <a:r>
              <a:rPr lang="ru-RU" dirty="0" smtClean="0"/>
              <a:t>лингвист, автор многих научных </a:t>
            </a:r>
            <a:r>
              <a:rPr lang="ru-RU" dirty="0"/>
              <a:t>и популярных статей по вопросам школьного и вузовского </a:t>
            </a:r>
            <a:r>
              <a:rPr lang="ru-RU" dirty="0" smtClean="0"/>
              <a:t>образования, Алексей Алексеевич</a:t>
            </a:r>
            <a:r>
              <a:rPr lang="ru-RU" dirty="0"/>
              <a:t> </a:t>
            </a: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Леонтьев, в одной из своих работ дал очень корректное, и в то же время, глубокое определение функциональной грамотности.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– это уровень образованности, который может быть достигнут учащимися за время обучения в школе, и предполагает способность человека решать стандартные жизненные задачи в различных сферах жизни.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этого термина приобрело широкий смысл: </a:t>
            </a:r>
            <a:r>
              <a:rPr lang="ru-RU" dirty="0" smtClean="0"/>
              <a:t>это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совокупность знаний и навыков, позволяющих человеку уверенно действовать в окружающей материальной и социокультурной среде; и  способ социальной ориентации личности, и мера овладения определенными умениями как средствами осуществления жизненных планов, продолжения образования, профессионального роста в современных цивилизационных условиях.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Качества функционально грамотной личности могут и должны рассматриваться сегодня как портрет современного выпускника школы.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3895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465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1) В чем заключается основная мысль текста?</a:t>
            </a:r>
          </a:p>
          <a:p>
            <a:r>
              <a:rPr lang="ru-RU" dirty="0" smtClean="0"/>
              <a:t>А. Правительство не провело серьезных реформ</a:t>
            </a:r>
          </a:p>
          <a:p>
            <a:r>
              <a:rPr lang="ru-RU" dirty="0" smtClean="0"/>
              <a:t>Б. Сохранялся товарный дефицит</a:t>
            </a:r>
          </a:p>
          <a:p>
            <a:r>
              <a:rPr lang="ru-RU" dirty="0" smtClean="0"/>
              <a:t>В. Реформы носили весьма противоречивый характер (верно)</a:t>
            </a:r>
          </a:p>
          <a:p>
            <a:r>
              <a:rPr lang="ru-RU" dirty="0" smtClean="0"/>
              <a:t>Г. Рост зарплат спровоцировал кризис.</a:t>
            </a:r>
          </a:p>
          <a:p>
            <a:endParaRPr lang="ru-RU" dirty="0" smtClean="0"/>
          </a:p>
          <a:p>
            <a:r>
              <a:rPr lang="ru-RU" dirty="0" smtClean="0"/>
              <a:t>2) Опираясь на текст, приведите два положительных и два отрицательных последствия либерализации цен.</a:t>
            </a:r>
          </a:p>
          <a:p>
            <a:r>
              <a:rPr lang="ru-RU" dirty="0" smtClean="0"/>
              <a:t>(Положительные: ликвидация дефицита товаров, сохранение экономики страны; отрицательные: резкий рост цен, закрытие многих предприятий).</a:t>
            </a:r>
          </a:p>
          <a:p>
            <a:endParaRPr lang="ru-RU" dirty="0" smtClean="0"/>
          </a:p>
          <a:p>
            <a:r>
              <a:rPr lang="ru-RU" dirty="0" smtClean="0"/>
              <a:t>3) Выберите верное утверждение:</a:t>
            </a:r>
          </a:p>
          <a:p>
            <a:r>
              <a:rPr lang="ru-RU" dirty="0" smtClean="0"/>
              <a:t>А) Для многих жителей страны многие товары были недоступны из-за высоких цен. (верно)</a:t>
            </a:r>
          </a:p>
          <a:p>
            <a:r>
              <a:rPr lang="ru-RU" dirty="0" smtClean="0"/>
              <a:t>Б) Рынок не помог ликвидировать дефицит.</a:t>
            </a:r>
          </a:p>
          <a:p>
            <a:r>
              <a:rPr lang="ru-RU" dirty="0" smtClean="0"/>
              <a:t>В) Реформа привела к распаду страны.</a:t>
            </a:r>
          </a:p>
          <a:p>
            <a:r>
              <a:rPr lang="ru-RU" dirty="0" smtClean="0"/>
              <a:t>4) Дайте определения понятиям дефицит (острая нехватка каких-либо товаров), импорт (ввоз товаров из-за границы), инфляция (повышение общего уровня цен на товары и услуги).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1041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Оценивается способность обучающихся, используя знания в соответствующей предметной области, понимать</a:t>
            </a:r>
            <a:r>
              <a:rPr lang="ru-RU" baseline="0" dirty="0" smtClean="0"/>
              <a:t> </a:t>
            </a:r>
            <a:r>
              <a:rPr lang="ru-RU" dirty="0" smtClean="0"/>
              <a:t>и решать проблему, которая лежит вне рамок самой этой области. Формат заданий включает текст образовательного портала «Слово», высказывание историка. </a:t>
            </a:r>
          </a:p>
          <a:p>
            <a:r>
              <a:rPr lang="ru-RU" dirty="0" smtClean="0"/>
              <a:t>Задание:</a:t>
            </a:r>
          </a:p>
          <a:p>
            <a:r>
              <a:rPr lang="ru-RU" dirty="0" smtClean="0"/>
              <a:t>1. Изучите информацию образовательного портала "Слово".  Кто такие  «Панегиристы» ,  "Обличители», «Объективисты»?</a:t>
            </a:r>
          </a:p>
          <a:p>
            <a:r>
              <a:rPr lang="ru-RU" dirty="0" smtClean="0"/>
              <a:t>2. Какое мнение в научной дискуссии вам ближе всего? Обоснуйте свой выбор.</a:t>
            </a:r>
          </a:p>
          <a:p>
            <a:r>
              <a:rPr lang="ru-RU" dirty="0" smtClean="0"/>
              <a:t>3. Представьте, к какому дискуссионному лагерю можно отнести высказывание историка В.О. Ключевского: "Реформа, как она была исполнена Петром, была его личным делом, делом беспримерно насильственным и, однако, непроизвольным и необходимым"?</a:t>
            </a:r>
          </a:p>
          <a:p>
            <a:endParaRPr lang="ru-RU" dirty="0" smtClean="0"/>
          </a:p>
          <a:p>
            <a:r>
              <a:rPr lang="ru-RU" dirty="0" smtClean="0"/>
              <a:t>образовательный портал "Слово" (Мнения о личности и деятельности Петра I)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0783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Развитие творческого чтения, которое требует осмысления полученной информации, её интерпретации, оценки и создания собственных смыслов, наиболее эффективно в процессе работы с историческими источниками. Вот пример заданий по карте с текстом из источника: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1.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Осенью 1941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г. немецкий капитан 18-й танковой дивизии в письме домой писал: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«Несмотря на огромные пройденные расстояния, не было чувства, которое у нас было во Франции, не было чувства, что мы входим в побежденную страну. &lt;…&gt; Русские всюду сражаются до последнего человека».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Приведите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примеры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 подтверждение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главной мысли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письменного источника.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Предположите, на каком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главном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направлении Восточного фронта находилась его дивизия?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-    Перечислите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события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данного периода.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2. Укажите причины и цели данного Приказа Гитлера от 3 января 1942 г.: 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«Цепляться за каждый населенный пункт, не отступать ни на шаг, обороняться до последнего солдата, до последней гранаты…. Каждый занимаемый нами пункт должен быть превращен в опорный пункт. Сдачу, его не допускать ни при каких обстоятельствах, даже если он обойден противником».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Рассмотрите влияние данного Приказа на дальнейший ход военных событий 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0783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7988" y="284163"/>
            <a:ext cx="5919787" cy="3330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24A2B2C-01D3-48D1-A43A-9C9F9B12079E}" type="slidenum">
              <a:rPr lang="ru-RU" altLang="ru-RU">
                <a:solidFill>
                  <a:srgbClr val="000000"/>
                </a:solidFill>
              </a:rPr>
              <a:pPr/>
              <a:t>24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531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7988" y="284163"/>
            <a:ext cx="5919787" cy="3330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47159BC-7E01-4577-957E-55E4C13C64C7}" type="slidenum">
              <a:rPr lang="ru-RU" altLang="ru-RU">
                <a:solidFill>
                  <a:srgbClr val="000000"/>
                </a:solidFill>
              </a:rPr>
              <a:pPr/>
              <a:t>25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689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7988" y="284163"/>
            <a:ext cx="5919787" cy="3330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DF33136-BCE1-47EC-94A3-40A8C41E5BF1}" type="slidenum">
              <a:rPr lang="ru-RU" altLang="ru-RU">
                <a:solidFill>
                  <a:srgbClr val="000000"/>
                </a:solidFill>
              </a:rPr>
              <a:pPr/>
              <a:t>26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4846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9431" y="3761533"/>
            <a:ext cx="6208128" cy="5734793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Любая </a:t>
            </a:r>
            <a:r>
              <a:rPr lang="ru-RU" sz="1600" b="0" i="0" u="none" strike="noStrike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деятельность рассматривается как процесс разрешения проблем того или иного уровня сложности. Следовательно, каждому виду деятельности соответствует своя грамотность</a:t>
            </a: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При такой трактовке функциональная грамотность превращается не только в синоним ключевых компетенций, но и в разные виды функциональной грамотности: читательская, естественно-научная, компьютерная, информационная, правовая, коммуникативная, языковая, бытовая и т.д. Но на вершине всей системы располагается </a:t>
            </a:r>
            <a:r>
              <a:rPr lang="ru-RU" sz="1600" b="1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читательская грамотность</a:t>
            </a: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4437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Готовых заданий в формате </a:t>
            </a:r>
            <a:r>
              <a:rPr lang="en-US" dirty="0" smtClean="0"/>
              <a:t>PISA </a:t>
            </a:r>
            <a:r>
              <a:rPr lang="ru-RU" dirty="0" smtClean="0"/>
              <a:t>не так много, поэтому для подготовки подобных заданий можно воспользоваться материалами Московской электронной школы.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507BDB-B9BA-4B56-85A7-13E9FBEF5A8B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395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- Каковы отличительные черты функциональной грамотности?</a:t>
            </a:r>
          </a:p>
          <a:p>
            <a:r>
              <a:rPr lang="ru-RU" dirty="0"/>
              <a:t>В отличие от грамотности как устойчивого свойства личности, функциональная грамотность является ситуативной характеристикой той же личности.</a:t>
            </a:r>
          </a:p>
          <a:p>
            <a:r>
              <a:rPr lang="ru-RU" dirty="0"/>
              <a:t>Функциональная грамотность</a:t>
            </a:r>
          </a:p>
          <a:p>
            <a:r>
              <a:rPr lang="ru-RU" dirty="0"/>
              <a:t>1.	является базовым уровнем для формирования навыков чтения и письма;</a:t>
            </a:r>
          </a:p>
          <a:p>
            <a:r>
              <a:rPr lang="ru-RU" dirty="0"/>
              <a:t>2.	направлена на решение бытовых проблем;</a:t>
            </a:r>
          </a:p>
          <a:p>
            <a:r>
              <a:rPr lang="ru-RU" dirty="0"/>
              <a:t>3.	обнаруживается в конкретных обстоятельствах и характеризует человека в определенной ситуации;</a:t>
            </a:r>
          </a:p>
          <a:p>
            <a:r>
              <a:rPr lang="ru-RU" dirty="0"/>
              <a:t>4.	связана с решением стандартных, стереотипных задач;</a:t>
            </a:r>
          </a:p>
          <a:p>
            <a:r>
              <a:rPr lang="ru-RU" dirty="0"/>
              <a:t>5.	используется в качестве оценки, прежде всего, взрослого населения.</a:t>
            </a:r>
          </a:p>
          <a:p>
            <a:r>
              <a:rPr lang="ru-RU" dirty="0"/>
              <a:t>- Как проявляется недостаток функциональной грамотности?</a:t>
            </a:r>
          </a:p>
          <a:p>
            <a:r>
              <a:rPr lang="ru-RU" dirty="0"/>
              <a:t>О существовании функциональной грамотности мы чаще всего узнаем, только столкнувшись с ее отсутствием. Функциональная безграмотность обнаруживает себя при изменении ситуации, образа жизни или типа профессиональной деятельности. Часто выявляется в ситуациях столкновения человека с новыми для него технологиями. Так, человек не может разобрать схемы, инструкции, не может воспользоваться каким-либо устройством, например, мобильным телефоном, банкоматом и др.</a:t>
            </a:r>
          </a:p>
          <a:p>
            <a:r>
              <a:rPr lang="ru-RU" dirty="0"/>
              <a:t>- Какие компетенции связаны с функциональной грамотностью?</a:t>
            </a:r>
          </a:p>
          <a:p>
            <a:r>
              <a:rPr lang="ru-RU" dirty="0"/>
              <a:t>1.	Cпособность выбирать и использовать различные технологии.</a:t>
            </a:r>
          </a:p>
          <a:p>
            <a:r>
              <a:rPr lang="ru-RU" dirty="0"/>
              <a:t>2.	Cпособность видеть проблемы и искать пути их решения.</a:t>
            </a:r>
          </a:p>
          <a:p>
            <a:r>
              <a:rPr lang="ru-RU" dirty="0"/>
              <a:t>3.	Cпособность учиться всю жизнь.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684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9431" y="3761533"/>
            <a:ext cx="6208128" cy="5734793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 о функциональной грамотности, нельзя не ввести понятия «компетенция//компетентность», так как они рассматриваются в качестве конечных образовательных результатов.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Компетентность – это способность обучающегося выполнять определенный вид деятельности, а компетенция – требование государства, социума,  к способности обучающегося выполнять определенный вид деятельности.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компетенций, позволяющих эффективно применять усвоенные знания </a:t>
            </a:r>
            <a:r>
              <a:rPr lang="ru-RU" dirty="0" smtClean="0">
                <a:solidFill>
                  <a:srgbClr val="000000"/>
                </a:solidFill>
              </a:rPr>
              <a:t>на практике </a:t>
            </a: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социальной </a:t>
            </a: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адаптации, можно отнести: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</a:t>
            </a: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готовность обучающегося к самостоятельной познавательной деятельности: целеполаганию, планированию, анализу, рефлексии и самооценке учебно-познавательной деятельности, </a:t>
            </a:r>
            <a:endParaRPr lang="ru-RU" sz="1600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600" i="1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ценностно-смысловая </a:t>
            </a: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уметь выбирать целевые и смысловые установки для своих действий и поступков, принимать решения;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общекультурная компетенция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осведомлённость обучающегося </a:t>
            </a: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духовно-нравственных основах жизни человека и человечества, </a:t>
            </a:r>
            <a:r>
              <a:rPr lang="ru-RU" sz="160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эффективных способах организации свободного времени;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компетенция –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обучающегося самостоятельно работать с информацией различных источников, искать, анализировать и отбирать необходимую информацию, организовывать, преобразовывать, сохранять и передавать её;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компетенция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включает знание необходимых языков, способов взаимодействия с окружающими и удалёнными людьми и событиями, предусматривает навыки работы в группе и в коллективе</a:t>
            </a: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себя, задать вопрос, вести дискуссию и т. д.;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i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социально-трудовая компетенция </a:t>
            </a:r>
            <a:r>
              <a:rPr lang="ru-RU" sz="1600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владение знаниями и опытом в гражданско-общественной деятельности (выполнение роли гражданина, наблюдателя, избирателя, представителя), в социально-трудовой сфере (права потребителя, покупателя, клиента, производителя), в области семейных отношений и обязанностей, в вопросах экономики и права, в профессиональном самоопределении;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i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личностная </a:t>
            </a:r>
            <a:r>
              <a:rPr lang="ru-RU" sz="1600" i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(самосовершенствование) компетенция </a:t>
            </a:r>
            <a:r>
              <a:rPr lang="ru-RU" sz="16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готовность осуществлять физическое, духовное и интеллектуальное саморазвитие, эмоциональную саморегуляцию и </a:t>
            </a:r>
            <a:r>
              <a:rPr lang="ru-RU" sz="1600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самоподдержку</a:t>
            </a:r>
            <a:r>
              <a:rPr lang="ru-RU" sz="1600" i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684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9431" y="3761533"/>
            <a:ext cx="6208128" cy="5734793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Федеральном государственном стандарте общего образования среди прочих направлений модернизации общего образования выделяется задача «формирования ключевых компетенций – готовности учащихся использовать усвоенные знания, умения и способы деятельности в реальной жизни для решения практических задач». Приоритетным становится личностный результат обучающегося,</a:t>
            </a:r>
            <a:r>
              <a:rPr lang="ru-RU" sz="16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Системно-деятельностный подход.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Составляющими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грамотности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являются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учебные действия, основанные на прочных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знаниях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202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9431" y="3761533"/>
            <a:ext cx="6208128" cy="5734793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Любая </a:t>
            </a:r>
            <a:r>
              <a:rPr lang="ru-RU" sz="1600" b="0" i="0" u="none" strike="noStrike" kern="1200" baseline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деятельность рассматривается как процесс разрешения проблем того или иного уровня сложности. Следовательно, каждому виду деятельности соответствует своя грамотность</a:t>
            </a: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При такой трактовке функциональная грамотность превращается не только в синоним ключевых компетенций, но и в разные виды функциональной грамотности: читательская, естественно-научная, компьютерная, информационная, правовая, коммуникативная, языковая, бытовая и т.д. Но на вершине всей системы располагается </a:t>
            </a:r>
            <a:r>
              <a:rPr lang="ru-RU" sz="1600" b="1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читательская грамотность</a:t>
            </a:r>
            <a:r>
              <a:rPr lang="ru-RU" sz="1600" b="0" i="0" u="none" strike="noStrike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443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Чтение многофункционально</a:t>
            </a:r>
            <a:r>
              <a:rPr lang="ru-RU" dirty="0" smtClean="0"/>
              <a:t>. Оно является и инструментом для решения задачи, лежащей за пределами ситуации чтения, и приятным досугом, и средством переживания сильных эмоций. Чтение — сложная многогранная деятельность мозга, в которую включены процессы восприятия, памяти, мышления, внимания, воображения, воли. </a:t>
            </a:r>
            <a:r>
              <a:rPr lang="ru-RU" b="1" i="1" dirty="0" smtClean="0"/>
              <a:t>Каждый, читая текст, актуализирует сюжет в своем сознании, становится соавтором. </a:t>
            </a:r>
          </a:p>
          <a:p>
            <a:r>
              <a:rPr lang="ru-RU" b="1" dirty="0" smtClean="0"/>
              <a:t>Процесс чтения состоит из трёх фаз</a:t>
            </a:r>
            <a:r>
              <a:rPr lang="ru-RU" dirty="0" smtClean="0"/>
              <a:t>. Первая — это восприятие текста, раскрытие его содержания и смысла.</a:t>
            </a:r>
            <a:r>
              <a:rPr lang="ru-RU" baseline="0" dirty="0" smtClean="0"/>
              <a:t> Из отдельных слов, фраз, предложений складывается общее содержание. В этом случае чтение включает: просмотр, установление значений слов, нахождение соответствий, узнавание фактов, анализ сюжета и фабулы, воспроизведение и пересказ. </a:t>
            </a:r>
          </a:p>
          <a:p>
            <a:r>
              <a:rPr lang="ru-RU" baseline="0" dirty="0" smtClean="0"/>
              <a:t>Вторая — это извлечение смысла, объяснение найденных фактов с помощью привлечения имеющихся знаний, интерпретация текста. </a:t>
            </a:r>
          </a:p>
          <a:p>
            <a:r>
              <a:rPr lang="ru-RU" baseline="0" dirty="0" smtClean="0"/>
              <a:t>Третья — это создание собственного нового смысла, то есть “присвоение” добытых новых знаний как собственных в результате размышления. </a:t>
            </a:r>
          </a:p>
          <a:p>
            <a:r>
              <a:rPr lang="ru-RU" baseline="0" dirty="0" smtClean="0"/>
              <a:t>Те, кто останавливается на </a:t>
            </a:r>
            <a:r>
              <a:rPr lang="ru-RU" b="1" baseline="0" dirty="0" smtClean="0"/>
              <a:t>первой фазе чтения, читают репродуктивно</a:t>
            </a:r>
            <a:r>
              <a:rPr lang="ru-RU" baseline="0" dirty="0" smtClean="0"/>
              <a:t>, механически воспроизводят содержание, пересказывают факты и фабулу. Когда-то этого было достаточно для получения образования (вспомним классическую “зубрёжку”). </a:t>
            </a:r>
            <a:r>
              <a:rPr lang="ru-RU" b="1" i="1" baseline="0" dirty="0" smtClean="0"/>
              <a:t>Сегодня на первый план выдвигается творческое чтение, которое требует осмысления полученной в результате чтения информации, её интерпретации, оценки и создания собственных смыслов.</a:t>
            </a:r>
          </a:p>
          <a:p>
            <a:r>
              <a:rPr lang="ru-RU" b="0" i="0" baseline="0" dirty="0" smtClean="0"/>
              <a:t>Предположим, вам поручено подготовить доклад «История развития предпринимательства в России». Вы находите в библиотеке энциклопедии последних лет издания, электронную энциклопедию Кирилла и Мефодия на компактных дисках, несколько учебных и научно-познавательных книг, статьи из научно-популярных журналов за последние десять лет, с помощью </a:t>
            </a:r>
            <a:r>
              <a:rPr lang="ru-RU" b="0" i="0" baseline="0" dirty="0" err="1" smtClean="0"/>
              <a:t>Google</a:t>
            </a:r>
            <a:r>
              <a:rPr lang="ru-RU" b="0" i="0" baseline="0" dirty="0" smtClean="0"/>
              <a:t> находите необходимые материалы в Электронном компьютерном музее (www.computer-museum.ru). Затем приступаете к чтению. Сначала вы используете приёмы ориентировочного чтения: просматриваете выбранные издания и файлы. Далее идёт работа с уже отобранными источниками — поиск конкретных фактов, имен; здесь используются приёмы поискового чтения. Действуя таким образом, вы подготовили для более углублённой работы книгу, несколько статей, скопировали два файла о известных предпринимателях. Теперь должны быть использованы приёмы аналитического чтения (выделение ключевых слов, составление плана, конспекта, тезисов, схем, таблиц, списка использованной литературы; подбор цитат).</a:t>
            </a:r>
          </a:p>
          <a:p>
            <a:endParaRPr lang="ru-RU" b="0" i="0" baseline="0" dirty="0" smtClean="0"/>
          </a:p>
          <a:p>
            <a:r>
              <a:rPr lang="ru-RU" b="1" dirty="0" smtClean="0"/>
              <a:t>Виды чтения: Чтение может быть</a:t>
            </a:r>
          </a:p>
          <a:p>
            <a:r>
              <a:rPr lang="ru-RU" b="0" dirty="0" smtClean="0"/>
              <a:t>— рациональным и эмоциональным (по участию психических процессов — мышления, памяти, воображения, воли, чувств);</a:t>
            </a:r>
          </a:p>
          <a:p>
            <a:endParaRPr lang="ru-RU" b="0" dirty="0" smtClean="0"/>
          </a:p>
          <a:p>
            <a:r>
              <a:rPr lang="ru-RU" b="0" dirty="0" smtClean="0"/>
              <a:t>— </a:t>
            </a:r>
            <a:r>
              <a:rPr lang="ru-RU" b="1" dirty="0" smtClean="0"/>
              <a:t>функциональным </a:t>
            </a:r>
            <a:r>
              <a:rPr lang="ru-RU" b="0" dirty="0" smtClean="0"/>
              <a:t>и эстетическим </a:t>
            </a:r>
            <a:r>
              <a:rPr lang="ru-RU" b="1" dirty="0" smtClean="0"/>
              <a:t>(по целям);</a:t>
            </a:r>
          </a:p>
          <a:p>
            <a:endParaRPr lang="ru-RU" b="0" dirty="0" smtClean="0"/>
          </a:p>
          <a:p>
            <a:r>
              <a:rPr lang="ru-RU" b="0" dirty="0" smtClean="0"/>
              <a:t>— репродуктивным и </a:t>
            </a:r>
            <a:r>
              <a:rPr lang="ru-RU" b="1" dirty="0" smtClean="0"/>
              <a:t>творческим (по степени осмысления информации);</a:t>
            </a:r>
          </a:p>
          <a:p>
            <a:endParaRPr lang="ru-RU" b="0" dirty="0" smtClean="0"/>
          </a:p>
          <a:p>
            <a:r>
              <a:rPr lang="ru-RU" b="0" dirty="0" smtClean="0"/>
              <a:t>— деловым и досуговым (по мотивам);</a:t>
            </a:r>
          </a:p>
          <a:p>
            <a:endParaRPr lang="ru-RU" b="0" dirty="0" smtClean="0"/>
          </a:p>
          <a:p>
            <a:r>
              <a:rPr lang="ru-RU" b="0" dirty="0" smtClean="0"/>
              <a:t>— быстрым и медленным (по скорости).</a:t>
            </a:r>
          </a:p>
          <a:p>
            <a:endParaRPr lang="ru-RU" b="0" dirty="0" smtClean="0"/>
          </a:p>
          <a:p>
            <a:r>
              <a:rPr lang="ru-RU" b="0" dirty="0" smtClean="0"/>
              <a:t>Сегодня, существенные</a:t>
            </a:r>
            <a:r>
              <a:rPr lang="ru-RU" b="0" baseline="0" dirty="0" smtClean="0"/>
              <a:t> </a:t>
            </a:r>
            <a:r>
              <a:rPr lang="ru-RU" b="0" dirty="0" smtClean="0"/>
              <a:t>различия между печатным и электронным текстами</a:t>
            </a:r>
            <a:r>
              <a:rPr lang="ru-RU" b="0" baseline="0" dirty="0" smtClean="0"/>
              <a:t> определили главные требования к формированию </a:t>
            </a:r>
            <a:r>
              <a:rPr lang="ru-RU" b="1" baseline="0" dirty="0" smtClean="0"/>
              <a:t>ЧИТАТЕЛЬСКОЙ ГРАМОТНОСТИ.</a:t>
            </a:r>
          </a:p>
          <a:p>
            <a:r>
              <a:rPr lang="ru-RU" b="1" baseline="0" dirty="0" smtClean="0"/>
              <a:t>Суть данных отличий:</a:t>
            </a:r>
          </a:p>
          <a:p>
            <a:r>
              <a:rPr lang="ru-RU" b="0" dirty="0" smtClean="0"/>
              <a:t> Во-первых, усиливается взаимодействие между автором (создателем) электронного текста и читателем. Читатель сам активно участвует в создании текста в чатах, блогах, на форумах в Интернете. Задав необходимые параметры, он может получить текст персонально для себя, в соответствии с собственными интересами.</a:t>
            </a:r>
          </a:p>
          <a:p>
            <a:endParaRPr lang="ru-RU" b="0" dirty="0" smtClean="0"/>
          </a:p>
          <a:p>
            <a:r>
              <a:rPr lang="ru-RU" b="0" dirty="0" smtClean="0"/>
              <a:t>Во-вторых, продвижение по электронному тексту может регулироваться программой. Чтение может быть приостановлено; в случае неверных ответов на вопросы, проверяющие понимание, может быть предложено повторение выполнения задания. Читатель сам устанавливает уровень сложности заданий: по этому принципу построены многие обучающие программы. Можно выбирать удобный тип и размер шрифта. Программы для слабовидящих подключают звуковое сопровождение текста.</a:t>
            </a:r>
          </a:p>
          <a:p>
            <a:endParaRPr lang="ru-RU" b="0" dirty="0" smtClean="0"/>
          </a:p>
          <a:p>
            <a:r>
              <a:rPr lang="ru-RU" b="0" dirty="0" smtClean="0"/>
              <a:t>В-третьих, структура электронного текста представлена в виде </a:t>
            </a:r>
            <a:r>
              <a:rPr lang="ru-RU" b="1" dirty="0" smtClean="0"/>
              <a:t>гипертекста. </a:t>
            </a:r>
            <a:r>
              <a:rPr lang="ru-RU" b="0" dirty="0" smtClean="0"/>
              <a:t>Так называют </a:t>
            </a:r>
            <a:r>
              <a:rPr lang="ru-RU" b="1" dirty="0" smtClean="0"/>
              <a:t>нелинейный текст</a:t>
            </a:r>
            <a:r>
              <a:rPr lang="ru-RU" b="0" dirty="0" smtClean="0"/>
              <a:t>, содержащий переходы от одной части к другой, позволяющие выбирать последовательность чтения. При такой форме организации текстового материала его единицы представлены как система указанных возможных переходов, связей между ними. Следуя этим связям, можно читать материал в любом порядке, образуя линейные тексты. “Нелинейный текст”, который содержит множество отступлений, разветвлённых связей, комментариев, возник давно. Библия — Книга Книг — сделана как гипертекст с множеством взаимных отсылок к различным главам и строкам. Свойственные гипертексту ссылки, отсутствие линейного повествования используется современной постмодернистской литературой для создания эффекта игры.</a:t>
            </a:r>
          </a:p>
          <a:p>
            <a:endParaRPr lang="ru-RU" b="0" dirty="0" smtClean="0"/>
          </a:p>
          <a:p>
            <a:r>
              <a:rPr lang="ru-RU" b="0" dirty="0" smtClean="0"/>
              <a:t>Читатель создаёт свой текст, конструируя его (по гиперссылкам и выделенным ключевым словам) в соответствии с собственным замыслом. Направление чтения задаётся самостоятельно. Нелинейная структура позволяет вести быстрый поиск по гиперссылкам — </a:t>
            </a:r>
            <a:r>
              <a:rPr lang="ru-RU" b="0" dirty="0" err="1" smtClean="0"/>
              <a:t>метапоиск</a:t>
            </a:r>
            <a:r>
              <a:rPr lang="ru-RU" b="0" dirty="0" smtClean="0"/>
              <a:t>. Поэтому работа с электронными справочными изданиями имеет много преимуществ по сравнению с печатными вариантами — компактный объём, скорость, возможность параллельного использования нескольких изданий для сравнения. Мультимедийные энциклопедии предоставляют дополнительные возможности — звук, анимацию.</a:t>
            </a:r>
          </a:p>
          <a:p>
            <a:endParaRPr lang="ru-RU" b="0" dirty="0" smtClean="0"/>
          </a:p>
          <a:p>
            <a:r>
              <a:rPr lang="ru-RU" b="0" dirty="0" smtClean="0"/>
              <a:t>В-четвёртых, электронные тексты часто включают новые символы. Это не только иллюстрации, которые есть и в печатном тексте, но и компьютерная графика, видеоклипы, руководство по работе с текстом.</a:t>
            </a:r>
          </a:p>
          <a:p>
            <a:endParaRPr lang="ru-RU" b="0" dirty="0" smtClean="0"/>
          </a:p>
          <a:p>
            <a:r>
              <a:rPr lang="ru-RU" b="0" dirty="0" smtClean="0"/>
              <a:t>К плюсам электронного текста стоит отнести и следующее: конспектирование электронного текста идёт легче за счёт многооконного режима, быстрого копирования необходимых фрагментов текста и их видоизменений. Ведётся автоматизированный поиск и выбор ключевых слов. Имеет значение программный контроль орфографии и стиля письма с одновременным обучающим эффектом.</a:t>
            </a:r>
          </a:p>
          <a:p>
            <a:endParaRPr lang="ru-RU" b="0" dirty="0" smtClean="0"/>
          </a:p>
          <a:p>
            <a:r>
              <a:rPr lang="ru-RU" b="0" dirty="0" smtClean="0"/>
              <a:t>Однако по результатам исследований, проведённых в России и США, общая продуктивность восприятия экранного текста на 20–30% ниже. Воображение при восприятии электронного текста пассивно</a:t>
            </a:r>
            <a:r>
              <a:rPr lang="ru-RU" b="1" dirty="0" smtClean="0"/>
              <a:t>, поэтому возможности эмоционального, эстетического и аналитического чтения при работе с электронными текстами ограничены.  </a:t>
            </a:r>
          </a:p>
          <a:p>
            <a:r>
              <a:rPr lang="ru-RU" b="0" dirty="0" smtClean="0"/>
              <a:t>(Источник: Ивашина М.В., </a:t>
            </a:r>
            <a:r>
              <a:rPr lang="ru-RU" b="0" dirty="0" err="1" smtClean="0"/>
              <a:t>Гейн</a:t>
            </a:r>
            <a:r>
              <a:rPr lang="ru-RU" b="0" dirty="0" smtClean="0"/>
              <a:t> А.Г., </a:t>
            </a:r>
            <a:r>
              <a:rPr lang="ru-RU" b="0" dirty="0" err="1" smtClean="0"/>
              <a:t>Брюхова</a:t>
            </a:r>
            <a:r>
              <a:rPr lang="ru-RU" b="0" dirty="0" smtClean="0"/>
              <a:t> О.В., Евдокимова Л.Ю., Немчинова Л.А., Щербинина Г.С. Человек и информация. Информационно-библиографическое обеспечение учебной деятельности: Учебное пособие для основной и средней школы / Под ред. А.Г. </a:t>
            </a:r>
            <a:r>
              <a:rPr lang="ru-RU" b="0" dirty="0" err="1" smtClean="0"/>
              <a:t>Гейна</a:t>
            </a:r>
            <a:r>
              <a:rPr lang="ru-RU" b="0" dirty="0" smtClean="0"/>
              <a:t>, Н.С. </a:t>
            </a:r>
            <a:r>
              <a:rPr lang="ru-RU" b="0" dirty="0" err="1" smtClean="0"/>
              <a:t>Сулимовой</a:t>
            </a:r>
            <a:r>
              <a:rPr lang="ru-RU" b="0" dirty="0" smtClean="0"/>
              <a:t>. Екатеринбург: Центр «Учебная книга», 2007)</a:t>
            </a:r>
          </a:p>
          <a:p>
            <a:r>
              <a:rPr lang="ru-RU" b="0" dirty="0" smtClean="0"/>
              <a:t>А значит, </a:t>
            </a:r>
            <a:r>
              <a:rPr lang="ru-RU" b="1" dirty="0" smtClean="0"/>
              <a:t>Читательская грамотность </a:t>
            </a:r>
            <a:r>
              <a:rPr lang="ru-RU" b="0" dirty="0" smtClean="0"/>
              <a:t>(по определению PISA),</a:t>
            </a:r>
            <a:r>
              <a:rPr lang="ru-RU" b="0" baseline="0" dirty="0" smtClean="0"/>
              <a:t> прежде всего направлена на развитие </a:t>
            </a:r>
            <a:r>
              <a:rPr lang="ru-RU" b="0" dirty="0" smtClean="0"/>
              <a:t>способности человека понимать и использовать письменные тексты, размышлять о них и заниматься чтением для достижения своих целей, расширения своих знаний и возможностей, для участия в социальной жизни. Такие виды чтения как, Функциональное (по цели получения информации),</a:t>
            </a:r>
            <a:r>
              <a:rPr lang="ru-RU" b="0" baseline="0" dirty="0" smtClean="0"/>
              <a:t> Творческое (по степени осмысления) сегодня наиболее востребованы в формировании читательских компетенций.</a:t>
            </a:r>
            <a:endParaRPr lang="ru-RU" b="0" dirty="0" smtClean="0"/>
          </a:p>
          <a:p>
            <a:endParaRPr lang="ru-RU" b="0" dirty="0" smtClean="0"/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163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международных сравнительных исследованиях Pirls, Timss, Pisa функциональная грамотность проверяется в следующих предметных областях: чтение, математика, естественно-научные предметы.</a:t>
            </a:r>
          </a:p>
          <a:p>
            <a:endParaRPr lang="ru-RU" dirty="0" smtClean="0"/>
          </a:p>
          <a:p>
            <a:r>
              <a:rPr lang="ru-RU" b="1" dirty="0" smtClean="0"/>
              <a:t>PIRLS </a:t>
            </a:r>
            <a:r>
              <a:rPr lang="ru-RU" dirty="0" smtClean="0"/>
              <a:t>– международное исследование качества чтения и понимания текста.</a:t>
            </a:r>
          </a:p>
          <a:p>
            <a:r>
              <a:rPr lang="ru-RU" dirty="0" smtClean="0"/>
              <a:t>Целью исследования является сопоставление уровня понимания текста четвероклассниками из различных стран мира, а также выявление различий в методике обучения читательской грамотности национальных систем образования.</a:t>
            </a:r>
          </a:p>
          <a:p>
            <a:r>
              <a:rPr lang="ru-RU" dirty="0" smtClean="0"/>
              <a:t>В исследовании PIRLS оцениваются два вида чтения, которые чаще других используются учащимися во время учебных занятий и вне школы:</a:t>
            </a:r>
          </a:p>
          <a:p>
            <a:r>
              <a:rPr lang="ru-RU" dirty="0" smtClean="0"/>
              <a:t>•	чтение с целью приобретения читательского литературного опыта;</a:t>
            </a:r>
          </a:p>
          <a:p>
            <a:r>
              <a:rPr lang="ru-RU" dirty="0" smtClean="0"/>
              <a:t>•	чтение с целью освоения и использования информации.</a:t>
            </a:r>
          </a:p>
          <a:p>
            <a:endParaRPr lang="ru-RU" dirty="0" smtClean="0"/>
          </a:p>
          <a:p>
            <a:r>
              <a:rPr lang="ru-RU" b="1" dirty="0" smtClean="0"/>
              <a:t>TIMSS</a:t>
            </a:r>
            <a:r>
              <a:rPr lang="ru-RU" dirty="0" smtClean="0"/>
              <a:t> – международное исследование по оценке качества математического и естественнонаучного образования.</a:t>
            </a:r>
          </a:p>
          <a:p>
            <a:r>
              <a:rPr lang="ru-RU" dirty="0" smtClean="0"/>
              <a:t>Каждые четыре года (1995 г., 1999 г., 2003 г., 2007 г., 2008 г., 2011 г., 2015 г.) в рамках исследования TIMSS оценивается общеобразовательная подготовка учащихся 4 и 8 классов по математике и естественно-научным предметам, а также подготовка учащихся 11 классов по углубленным курсам математики и физики.</a:t>
            </a:r>
          </a:p>
          <a:p>
            <a:endParaRPr lang="ru-RU" dirty="0" smtClean="0"/>
          </a:p>
          <a:p>
            <a:pPr algn="l"/>
            <a:r>
              <a:rPr lang="ru-RU" b="1" dirty="0" smtClean="0"/>
              <a:t>PISA</a:t>
            </a:r>
            <a:r>
              <a:rPr lang="ru-RU" dirty="0" smtClean="0"/>
              <a:t> – </a:t>
            </a:r>
            <a:r>
              <a:rPr lang="ru-RU" sz="1800" b="0" i="0" u="none" strike="noStrike" baseline="0" dirty="0" smtClean="0">
                <a:latin typeface="Times New Roman"/>
              </a:rPr>
              <a:t> </a:t>
            </a:r>
            <a:r>
              <a:rPr lang="ru-RU" sz="1600" b="0" i="0" u="none" strike="noStrike" baseline="0" dirty="0" smtClean="0">
                <a:latin typeface="Times New Roman"/>
              </a:rPr>
              <a:t>Международная программа по оценке образовательных достижений учащихся PISA  является мониторинговым исследованием качества общего образования, которое отвечает на вопрос «Обладают ли учащиеся 15- летнего возраста, получившие обязательное общее образование, знаниями и умениями, необходимыми им для полноценного функционирования в современном обществе, т.е. для решения широкого диапазона задач в различных сферах человеческой деятельности, общения и социальных отношений?». Данная программа осуществляется Организацией Экономического Сотрудничества и Развития (OECD). Исследование проводится трехлетними циклами, начиная с 2000 года. </a:t>
            </a:r>
          </a:p>
          <a:p>
            <a:pPr algn="l"/>
            <a:endParaRPr lang="ru-RU" sz="1800" b="0" i="0" u="none" strike="noStrike" baseline="0" dirty="0" smtClean="0">
              <a:solidFill>
                <a:srgbClr val="000000"/>
              </a:solidFill>
              <a:latin typeface="Times New Roman"/>
            </a:endParaRPr>
          </a:p>
          <a:p>
            <a:endParaRPr lang="ru-RU" sz="1800" b="0" i="0" u="none" strike="noStrike" baseline="0" dirty="0" smtClean="0">
              <a:latin typeface="Times New Roman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FD144-E33C-443C-8F5A-98D5448AD1FE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602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7988" y="284163"/>
            <a:ext cx="5919787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9431" y="3761533"/>
            <a:ext cx="6208128" cy="5734793"/>
          </a:xfrm>
          <a:prstGeom prst="rect">
            <a:avLst/>
          </a:prstGeom>
        </p:spPr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Россия принимает участие в международной программе по оценке образовательных достижений (PISA) с 2000 года во всех циклах мониторинга (2000, 2003, 2006, 2009, 2012, 2015). Из 609 московских школ приняло участие более 42 тысяч 15-летних учащихся. Результат Москвы – 6 место в мире 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2018 году мониторинг качества образования в школе будет проводиться по направлению «грамотность чтения».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/>
          <a:lstStyle/>
          <a:p>
            <a:fld id="{796D5B2F-92B7-4AFF-8F4D-C909D0EF43C4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054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4967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23527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8638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7981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557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7028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3937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9591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4956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6196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8272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3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95433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5014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5863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804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7655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11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5810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23743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35818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8231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700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2741309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4374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5448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4012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5101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488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941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3270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8992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4875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12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3137806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486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5088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98638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5502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36" y="1433015"/>
            <a:ext cx="11648372" cy="315263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36" y="4858605"/>
            <a:ext cx="11648372" cy="79498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52919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41309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37806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8793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8149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98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8793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378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76019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519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19721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0383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411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8606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692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51282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63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7386325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4313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4432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72647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181715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123502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453776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751218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139151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882545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3528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8344313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394124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75712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309490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964037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177369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369435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239816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321295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870220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8796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4432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008168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59682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850250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736054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376043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431903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337305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413043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412371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9351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265622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096904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200210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251969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382718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672995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169057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72183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377076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078279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3431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880169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419308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547901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06339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46056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8967462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33944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273848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9116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830615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229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425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72847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12074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654069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595800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268467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287487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233960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17000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6739546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575851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83660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02155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031513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668423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903500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040548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301606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608194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652402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935345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496792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425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28850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985325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3546101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845219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772641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293260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9293806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845366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235275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95433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5132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42410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701963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035942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7141717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710794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9218136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8464864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3552895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727463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77014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8102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81113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83660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270606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2077496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0612736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6397616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329914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305509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38234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649063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3035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461013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943081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37DD98-667B-4CB5-B818-0EDC184E9C1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86C7A-A9AD-41AF-8046-6DE53ACAADC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626562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CA99D-DC2C-4AA3-A17B-4C808B6BEB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988D-E000-4D21-AD8E-541FF352EAE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18801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1F353B-3FC4-4556-9234-7A9123951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C04F-20FA-460F-975A-68C7879C758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9728479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18C74D-D7BC-4445-BC50-1533AD0193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8E5A-F8A2-439D-82F5-72B31E16605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5021555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AA66DF-264F-4894-B9AB-B2C4AC01AE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20A92-FEDA-4A41-B317-0452F511475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28850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E2DDA8-61D5-4E94-9C91-84A2B5C7C1E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062D5-00D4-4229-9211-3FEADADF579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6424106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A75268-C8A9-4558-B8E7-1ED214B6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BE145-602B-4069-A6EF-7B8C2AE7AAF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48111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815C62-E13C-4A0F-9382-A4CD110FE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3787-38E0-4156-B055-6D66A1CE044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946101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664263-FAE2-4572-9B8E-A5B61886F61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9C83-CAD0-4555-A3CB-9CFC9C77854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56903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690309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A493D6-6BBE-4AAE-9651-85228A96B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4B993-C0A9-40CA-A178-6F74117CEAC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968564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30721D-40CF-4B29-880B-993D652C5F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E789-3168-4AD0-B84F-E295FD4BF4F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794754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6486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32214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11862791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51940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449501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94779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403774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839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85642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274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15349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873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03191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677876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328981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5158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645707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35476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817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94754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34630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8468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9244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47034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3945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524707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96611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15367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735089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24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6486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5357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31931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171517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507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90996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63531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919855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3780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47539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0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98532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3221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59102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37961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20500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288262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02875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232908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035859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6869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96690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3744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627918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859399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91420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049480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9297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48715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29588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91236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364508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512848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127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68464866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03952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194165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99816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224474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507588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28560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01968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6649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06191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2908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90332214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86381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79813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55758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70286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39371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95915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49564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6196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8272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30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627918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501488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58632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80409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76552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110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58103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237439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358183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82312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700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519401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43748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54486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40122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51015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4885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9418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32707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89920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48755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129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449501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4865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50881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986383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55027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36" y="1433015"/>
            <a:ext cx="11648372" cy="315263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36" y="4858605"/>
            <a:ext cx="11648372" cy="79498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529190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413092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378064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87937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81492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982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9477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3786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76019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5194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19721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03835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4113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86066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69252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512823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632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403774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43135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44324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726476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1817157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1235025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4537761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7512182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1391518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8825452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35282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839035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3941241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757122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3094903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9640373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1773691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3694358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2398160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3212952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8702205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8796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35461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2741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0081686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596827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8502503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7360540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3760432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4319033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3373053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4130435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4123717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93516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153497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0969042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2002109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2519692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3827187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6729957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1690575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721835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3770766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0782797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34316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8738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4193087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5479017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063395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460560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8967462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339442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2738480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91164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8306150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22916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031918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120741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6540690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5958009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2684673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2874871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2339609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1700023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673954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5758515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83660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677876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0315131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6684236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9035008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0405483"/>
      </p:ext>
    </p:extLst>
  </p:cSld>
  <p:clrMapOvr>
    <a:masterClrMapping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3016068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6081944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6524026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9353454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4967926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4250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328981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9853258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3546101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8452192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7726413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2932602"/>
      </p:ext>
    </p:extLst>
  </p:cSld>
  <p:clrMapOvr>
    <a:masterClrMapping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9293806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8453669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2352759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954337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51321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51583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7019631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0359423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7141717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7107949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9218136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8464864"/>
      </p:ext>
    </p:extLst>
  </p:cSld>
  <p:clrMapOvr>
    <a:masterClrMapping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3552895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7274635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770140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81025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645707"/>
      </p:ext>
    </p:extLst>
  </p:cSld>
  <p:clrMapOvr>
    <a:masterClrMapping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836606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2706062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2077496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0612736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6397616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3299141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3055093"/>
      </p:ext>
    </p:extLst>
  </p:cSld>
  <p:clrMapOvr>
    <a:masterClrMapping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38234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6490631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3035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35476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9430814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37DD98-667B-4CB5-B818-0EDC184E9C1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86C7A-A9AD-41AF-8046-6DE53ACAADCA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6265622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5CA99D-DC2C-4AA3-A17B-4C808B6BEBA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988D-E000-4D21-AD8E-541FF352EAE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1880169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1F353B-3FC4-4556-9234-7A91239513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C04F-20FA-460F-975A-68C7879C7582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9728479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18C74D-D7BC-4445-BC50-1533AD0193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88E5A-F8A2-439D-82F5-72B31E16605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5021555"/>
      </p:ext>
    </p:extLst>
  </p:cSld>
  <p:clrMapOvr>
    <a:masterClrMapping/>
  </p:clrMapOvr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AA66DF-264F-4894-B9AB-B2C4AC01AEC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20A92-FEDA-4A41-B317-0452F511475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4288508"/>
      </p:ext>
    </p:extLst>
  </p:cSld>
  <p:clrMapOvr>
    <a:masterClrMapping/>
  </p:clrMapOvr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E2DDA8-61D5-4E94-9C91-84A2B5C7C1E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062D5-00D4-4229-9211-3FEADADF579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6424106"/>
      </p:ext>
    </p:extLst>
  </p:cSld>
  <p:clrMapOvr>
    <a:masterClrMapping/>
  </p:clrMapOvr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A75268-C8A9-4558-B8E7-1ED214B663E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BE145-602B-4069-A6EF-7B8C2AE7AAF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4811133"/>
      </p:ext>
    </p:extLst>
  </p:cSld>
  <p:clrMapOvr>
    <a:masterClrMapping/>
  </p:clrMapOvr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815C62-E13C-4A0F-9382-A4CD110FE83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3787-38E0-4156-B055-6D66A1CE044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9461013"/>
      </p:ext>
    </p:extLst>
  </p:cSld>
  <p:clrMapOvr>
    <a:masterClrMapping/>
  </p:clrMapOvr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664263-FAE2-4572-9B8E-A5B61886F61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9C83-CAD0-4555-A3CB-9CFC9C77854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56903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81795"/>
      </p:ext>
    </p:extLst>
  </p:cSld>
  <p:clrMapOvr>
    <a:masterClrMapping/>
  </p:clrMapOvr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A493D6-6BBE-4AAE-9651-85228A96B7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4B993-C0A9-40CA-A178-6F74117CEAC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9685642"/>
      </p:ext>
    </p:extLst>
  </p:cSld>
  <p:clrMapOvr>
    <a:masterClrMapping/>
  </p:clrMapOvr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30721D-40CF-4B29-880B-993D652C5F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E789-3168-4AD0-B84F-E295FD4BF4F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7947542"/>
      </p:ext>
    </p:extLst>
  </p:cSld>
  <p:clrMapOvr>
    <a:masterClrMapping/>
  </p:clrMapOvr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64866"/>
      </p:ext>
    </p:extLst>
  </p:cSld>
  <p:clrMapOvr>
    <a:masterClrMapping/>
  </p:clrMapOvr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32214"/>
      </p:ext>
    </p:extLst>
  </p:cSld>
  <p:clrMapOvr>
    <a:masterClrMapping/>
  </p:clrMapOvr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118627918"/>
      </p:ext>
    </p:extLst>
  </p:cSld>
  <p:clrMapOvr>
    <a:masterClrMapping/>
  </p:clrMapOvr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519401"/>
      </p:ext>
    </p:extLst>
  </p:cSld>
  <p:clrMapOvr>
    <a:masterClrMapping/>
  </p:clrMapOvr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449501"/>
      </p:ext>
    </p:extLst>
  </p:cSld>
  <p:clrMapOvr>
    <a:masterClrMapping/>
  </p:clrMapOvr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94779"/>
      </p:ext>
    </p:extLst>
  </p:cSld>
  <p:clrMapOvr>
    <a:masterClrMapping/>
  </p:clrMapOvr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403774"/>
      </p:ext>
    </p:extLst>
  </p:cSld>
  <p:clrMapOvr>
    <a:masterClrMapping/>
  </p:clrMapOvr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839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84521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34630"/>
      </p:ext>
    </p:extLst>
  </p:cSld>
  <p:clrMapOvr>
    <a:masterClrMapping/>
  </p:clrMapOvr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32741"/>
      </p:ext>
    </p:extLst>
  </p:cSld>
  <p:clrMapOvr>
    <a:masterClrMapping/>
  </p:clrMapOvr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153497"/>
      </p:ext>
    </p:extLst>
  </p:cSld>
  <p:clrMapOvr>
    <a:masterClrMapping/>
  </p:clrMapOvr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8738"/>
      </p:ext>
    </p:extLst>
  </p:cSld>
  <p:clrMapOvr>
    <a:masterClrMapping/>
  </p:clrMapOvr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031918"/>
      </p:ext>
    </p:extLst>
  </p:cSld>
  <p:clrMapOvr>
    <a:masterClrMapping/>
  </p:clrMapOvr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677876"/>
      </p:ext>
    </p:extLst>
  </p:cSld>
  <p:clrMapOvr>
    <a:masterClrMapping/>
  </p:clrMapOvr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328981"/>
      </p:ext>
    </p:extLst>
  </p:cSld>
  <p:clrMapOvr>
    <a:masterClrMapping/>
  </p:clrMapOvr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51583"/>
      </p:ext>
    </p:extLst>
  </p:cSld>
  <p:clrMapOvr>
    <a:masterClrMapping/>
  </p:clrMapOvr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645707"/>
      </p:ext>
    </p:extLst>
  </p:cSld>
  <p:clrMapOvr>
    <a:masterClrMapping/>
  </p:clrMapOvr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35476"/>
      </p:ext>
    </p:extLst>
  </p:cSld>
  <p:clrMapOvr>
    <a:masterClrMapping/>
  </p:clrMapOvr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817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84688"/>
      </p:ext>
    </p:extLst>
  </p:cSld>
  <p:clrMapOvr>
    <a:masterClrMapping/>
  </p:clrMapOvr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34630"/>
      </p:ext>
    </p:extLst>
  </p:cSld>
  <p:clrMapOvr>
    <a:masterClrMapping/>
  </p:clrMapOvr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84688"/>
      </p:ext>
    </p:extLst>
  </p:cSld>
  <p:clrMapOvr>
    <a:masterClrMapping/>
  </p:clrMapOvr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92443"/>
      </p:ext>
    </p:extLst>
  </p:cSld>
  <p:clrMapOvr>
    <a:masterClrMapping/>
  </p:clrMapOvr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47034"/>
      </p:ext>
    </p:extLst>
  </p:cSld>
  <p:clrMapOvr>
    <a:masterClrMapping/>
  </p:clrMapOvr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39455"/>
      </p:ext>
    </p:extLst>
  </p:cSld>
  <p:clrMapOvr>
    <a:masterClrMapping/>
  </p:clrMapOvr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524707"/>
      </p:ext>
    </p:extLst>
  </p:cSld>
  <p:clrMapOvr>
    <a:masterClrMapping/>
  </p:clrMapOvr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966119"/>
      </p:ext>
    </p:extLst>
  </p:cSld>
  <p:clrMapOvr>
    <a:masterClrMapping/>
  </p:clrMapOvr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15367"/>
      </p:ext>
    </p:extLst>
  </p:cSld>
  <p:clrMapOvr>
    <a:masterClrMapping/>
  </p:clrMapOvr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735089"/>
      </p:ext>
    </p:extLst>
  </p:cSld>
  <p:clrMapOvr>
    <a:masterClrMapping/>
  </p:clrMapOvr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241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92443"/>
      </p:ext>
    </p:extLst>
  </p:cSld>
  <p:clrMapOvr>
    <a:masterClrMapping/>
  </p:clrMapOvr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53573"/>
      </p:ext>
    </p:extLst>
  </p:cSld>
  <p:clrMapOvr>
    <a:masterClrMapping/>
  </p:clrMapOvr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31931"/>
      </p:ext>
    </p:extLst>
  </p:cSld>
  <p:clrMapOvr>
    <a:masterClrMapping/>
  </p:clrMapOvr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171517"/>
      </p:ext>
    </p:extLst>
  </p:cSld>
  <p:clrMapOvr>
    <a:masterClrMapping/>
  </p:clrMapOvr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5074"/>
      </p:ext>
    </p:extLst>
  </p:cSld>
  <p:clrMapOvr>
    <a:masterClrMapping/>
  </p:clrMapOvr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90996"/>
      </p:ext>
    </p:extLst>
  </p:cSld>
  <p:clrMapOvr>
    <a:masterClrMapping/>
  </p:clrMapOvr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635314"/>
      </p:ext>
    </p:extLst>
  </p:cSld>
  <p:clrMapOvr>
    <a:masterClrMapping/>
  </p:clrMapOvr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919855"/>
      </p:ext>
    </p:extLst>
  </p:cSld>
  <p:clrMapOvr>
    <a:masterClrMapping/>
  </p:clrMapOvr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37800"/>
      </p:ext>
    </p:extLst>
  </p:cSld>
  <p:clrMapOvr>
    <a:masterClrMapping/>
  </p:clrMapOvr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475390"/>
      </p:ext>
    </p:extLst>
  </p:cSld>
  <p:clrMapOvr>
    <a:masterClrMapping/>
  </p:clrMapOvr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059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47034"/>
      </p:ext>
    </p:extLst>
  </p:cSld>
  <p:clrMapOvr>
    <a:masterClrMapping/>
  </p:clrMapOvr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59102"/>
      </p:ext>
    </p:extLst>
  </p:cSld>
  <p:clrMapOvr>
    <a:masterClrMapping/>
  </p:clrMapOvr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379616"/>
      </p:ext>
    </p:extLst>
  </p:cSld>
  <p:clrMapOvr>
    <a:masterClrMapping/>
  </p:clrMapOvr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20500"/>
      </p:ext>
    </p:extLst>
  </p:cSld>
  <p:clrMapOvr>
    <a:masterClrMapping/>
  </p:clrMapOvr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288262"/>
      </p:ext>
    </p:extLst>
  </p:cSld>
  <p:clrMapOvr>
    <a:masterClrMapping/>
  </p:clrMapOvr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02875"/>
      </p:ext>
    </p:extLst>
  </p:cSld>
  <p:clrMapOvr>
    <a:masterClrMapping/>
  </p:clrMapOvr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232908"/>
      </p:ext>
    </p:extLst>
  </p:cSld>
  <p:clrMapOvr>
    <a:masterClrMapping/>
  </p:clrMapOvr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035859"/>
      </p:ext>
    </p:extLst>
  </p:cSld>
  <p:clrMapOvr>
    <a:masterClrMapping/>
  </p:clrMapOvr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68697"/>
      </p:ext>
    </p:extLst>
  </p:cSld>
  <p:clrMapOvr>
    <a:masterClrMapping/>
  </p:clrMapOvr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96690"/>
      </p:ext>
    </p:extLst>
  </p:cSld>
  <p:clrMapOvr>
    <a:masterClrMapping/>
  </p:clrMapOvr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3744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39455"/>
      </p:ext>
    </p:extLst>
  </p:cSld>
  <p:clrMapOvr>
    <a:masterClrMapping/>
  </p:clrMapOvr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859399"/>
      </p:ext>
    </p:extLst>
  </p:cSld>
  <p:clrMapOvr>
    <a:masterClrMapping/>
  </p:clrMapOvr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91420"/>
      </p:ext>
    </p:extLst>
  </p:cSld>
  <p:clrMapOvr>
    <a:masterClrMapping/>
  </p:clrMapOvr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049480"/>
      </p:ext>
    </p:extLst>
  </p:cSld>
  <p:clrMapOvr>
    <a:masterClrMapping/>
  </p:clrMapOvr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92978"/>
      </p:ext>
    </p:extLst>
  </p:cSld>
  <p:clrMapOvr>
    <a:masterClrMapping/>
  </p:clrMapOvr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48715"/>
      </p:ext>
    </p:extLst>
  </p:cSld>
  <p:clrMapOvr>
    <a:masterClrMapping/>
  </p:clrMapOvr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295889"/>
      </p:ext>
    </p:extLst>
  </p:cSld>
  <p:clrMapOvr>
    <a:masterClrMapping/>
  </p:clrMapOvr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91236"/>
      </p:ext>
    </p:extLst>
  </p:cSld>
  <p:clrMapOvr>
    <a:masterClrMapping/>
  </p:clrMapOvr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364508"/>
      </p:ext>
    </p:extLst>
  </p:cSld>
  <p:clrMapOvr>
    <a:masterClrMapping/>
  </p:clrMapOvr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512848"/>
      </p:ext>
    </p:extLst>
  </p:cSld>
  <p:clrMapOvr>
    <a:masterClrMapping/>
  </p:clrMapOvr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127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524707"/>
      </p:ext>
    </p:extLst>
  </p:cSld>
  <p:clrMapOvr>
    <a:masterClrMapping/>
  </p:clrMapOvr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03952"/>
      </p:ext>
    </p:extLst>
  </p:cSld>
  <p:clrMapOvr>
    <a:masterClrMapping/>
  </p:clrMapOvr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194165"/>
      </p:ext>
    </p:extLst>
  </p:cSld>
  <p:clrMapOvr>
    <a:masterClrMapping/>
  </p:clrMapOvr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99816"/>
      </p:ext>
    </p:extLst>
  </p:cSld>
  <p:clrMapOvr>
    <a:masterClrMapping/>
  </p:clrMapOvr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224474"/>
      </p:ext>
    </p:extLst>
  </p:cSld>
  <p:clrMapOvr>
    <a:masterClrMapping/>
  </p:clrMapOvr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507588"/>
      </p:ext>
    </p:extLst>
  </p:cSld>
  <p:clrMapOvr>
    <a:masterClrMapping/>
  </p:clrMapOvr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28560"/>
      </p:ext>
    </p:extLst>
  </p:cSld>
  <p:clrMapOvr>
    <a:masterClrMapping/>
  </p:clrMapOvr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01968"/>
      </p:ext>
    </p:extLst>
  </p:cSld>
  <p:clrMapOvr>
    <a:masterClrMapping/>
  </p:clrMapOvr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66490"/>
      </p:ext>
    </p:extLst>
  </p:cSld>
  <p:clrMapOvr>
    <a:masterClrMapping/>
  </p:clrMapOvr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06191"/>
      </p:ext>
    </p:extLst>
  </p:cSld>
  <p:clrMapOvr>
    <a:masterClrMapping/>
  </p:clrMapOvr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29080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966119"/>
      </p:ext>
    </p:extLst>
  </p:cSld>
  <p:clrMapOvr>
    <a:masterClrMapping/>
  </p:clrMapOvr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86381"/>
      </p:ext>
    </p:extLst>
  </p:cSld>
  <p:clrMapOvr>
    <a:masterClrMapping/>
  </p:clrMapOvr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79813"/>
      </p:ext>
    </p:extLst>
  </p:cSld>
  <p:clrMapOvr>
    <a:masterClrMapping/>
  </p:clrMapOvr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55758"/>
      </p:ext>
    </p:extLst>
  </p:cSld>
  <p:clrMapOvr>
    <a:masterClrMapping/>
  </p:clrMapOvr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970286"/>
      </p:ext>
    </p:extLst>
  </p:cSld>
  <p:clrMapOvr>
    <a:masterClrMapping/>
  </p:clrMapOvr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639371"/>
      </p:ext>
    </p:extLst>
  </p:cSld>
  <p:clrMapOvr>
    <a:masterClrMapping/>
  </p:clrMapOvr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95915"/>
      </p:ext>
    </p:extLst>
  </p:cSld>
  <p:clrMapOvr>
    <a:masterClrMapping/>
  </p:clrMapOvr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549564"/>
      </p:ext>
    </p:extLst>
  </p:cSld>
  <p:clrMapOvr>
    <a:masterClrMapping/>
  </p:clrMapOvr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61964"/>
      </p:ext>
    </p:extLst>
  </p:cSld>
  <p:clrMapOvr>
    <a:masterClrMapping/>
  </p:clrMapOvr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82720"/>
      </p:ext>
    </p:extLst>
  </p:cSld>
  <p:clrMapOvr>
    <a:masterClrMapping/>
  </p:clrMapOvr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30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15367"/>
      </p:ext>
    </p:extLst>
  </p:cSld>
  <p:clrMapOvr>
    <a:masterClrMapping/>
  </p:clrMapOvr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501488"/>
      </p:ext>
    </p:extLst>
  </p:cSld>
  <p:clrMapOvr>
    <a:masterClrMapping/>
  </p:clrMapOvr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558632"/>
      </p:ext>
    </p:extLst>
  </p:cSld>
  <p:clrMapOvr>
    <a:masterClrMapping/>
  </p:clrMapOvr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80409"/>
      </p:ext>
    </p:extLst>
  </p:cSld>
  <p:clrMapOvr>
    <a:masterClrMapping/>
  </p:clrMapOvr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76552"/>
      </p:ext>
    </p:extLst>
  </p:cSld>
  <p:clrMapOvr>
    <a:masterClrMapping/>
  </p:clrMapOvr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110"/>
      </p:ext>
    </p:extLst>
  </p:cSld>
  <p:clrMapOvr>
    <a:masterClrMapping/>
  </p:clrMapOvr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58103"/>
      </p:ext>
    </p:extLst>
  </p:cSld>
  <p:clrMapOvr>
    <a:masterClrMapping/>
  </p:clrMapOvr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237439"/>
      </p:ext>
    </p:extLst>
  </p:cSld>
  <p:clrMapOvr>
    <a:masterClrMapping/>
  </p:clrMapOvr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358183"/>
      </p:ext>
    </p:extLst>
  </p:cSld>
  <p:clrMapOvr>
    <a:masterClrMapping/>
  </p:clrMapOvr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282312"/>
      </p:ext>
    </p:extLst>
  </p:cSld>
  <p:clrMapOvr>
    <a:masterClrMapping/>
  </p:clrMapOvr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7002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735089"/>
      </p:ext>
    </p:extLst>
  </p:cSld>
  <p:clrMapOvr>
    <a:masterClrMapping/>
  </p:clrMapOvr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43748"/>
      </p:ext>
    </p:extLst>
  </p:cSld>
  <p:clrMapOvr>
    <a:masterClrMapping/>
  </p:clrMapOvr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54486"/>
      </p:ext>
    </p:extLst>
  </p:cSld>
  <p:clrMapOvr>
    <a:masterClrMapping/>
  </p:clrMapOvr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40122"/>
      </p:ext>
    </p:extLst>
  </p:cSld>
  <p:clrMapOvr>
    <a:masterClrMapping/>
  </p:clrMapOvr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351015"/>
      </p:ext>
    </p:extLst>
  </p:cSld>
  <p:clrMapOvr>
    <a:masterClrMapping/>
  </p:clrMapOvr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4885"/>
      </p:ext>
    </p:extLst>
  </p:cSld>
  <p:clrMapOvr>
    <a:masterClrMapping/>
  </p:clrMapOvr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9418"/>
      </p:ext>
    </p:extLst>
  </p:cSld>
  <p:clrMapOvr>
    <a:masterClrMapping/>
  </p:clrMapOvr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332707"/>
      </p:ext>
    </p:extLst>
  </p:cSld>
  <p:clrMapOvr>
    <a:masterClrMapping/>
  </p:clrMapOvr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689920"/>
      </p:ext>
    </p:extLst>
  </p:cSld>
  <p:clrMapOvr>
    <a:masterClrMapping/>
  </p:clrMapOvr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48755"/>
      </p:ext>
    </p:extLst>
  </p:cSld>
  <p:clrMapOvr>
    <a:masterClrMapping/>
  </p:clrMapOvr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129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24118"/>
      </p:ext>
    </p:extLst>
  </p:cSld>
  <p:clrMapOvr>
    <a:masterClrMapping/>
  </p:clrMapOvr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4865"/>
      </p:ext>
    </p:extLst>
  </p:cSld>
  <p:clrMapOvr>
    <a:masterClrMapping/>
  </p:clrMapOvr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50881"/>
      </p:ext>
    </p:extLst>
  </p:cSld>
  <p:clrMapOvr>
    <a:masterClrMapping/>
  </p:clrMapOvr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986383"/>
      </p:ext>
    </p:extLst>
  </p:cSld>
  <p:clrMapOvr>
    <a:masterClrMapping/>
  </p:clrMapOvr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55027"/>
      </p:ext>
    </p:extLst>
  </p:cSld>
  <p:clrMapOvr>
    <a:masterClrMapping/>
  </p:clrMapOvr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36" y="1433015"/>
            <a:ext cx="11648372" cy="315263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36" y="4858605"/>
            <a:ext cx="11648372" cy="79498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529190"/>
      </p:ext>
    </p:extLst>
  </p:cSld>
  <p:clrMapOvr>
    <a:masterClrMapping/>
  </p:clrMapOvr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413092"/>
      </p:ext>
    </p:extLst>
  </p:cSld>
  <p:clrMapOvr>
    <a:masterClrMapping/>
  </p:clrMapOvr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378064"/>
      </p:ext>
    </p:extLst>
  </p:cSld>
  <p:clrMapOvr>
    <a:masterClrMapping/>
  </p:clrMapOvr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87937"/>
      </p:ext>
    </p:extLst>
  </p:cSld>
  <p:clrMapOvr>
    <a:masterClrMapping/>
  </p:clrMapOvr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981492"/>
      </p:ext>
    </p:extLst>
  </p:cSld>
  <p:clrMapOvr>
    <a:masterClrMapping/>
  </p:clrMapOvr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98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77264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53573"/>
      </p:ext>
    </p:extLst>
  </p:cSld>
  <p:clrMapOvr>
    <a:masterClrMapping/>
  </p:clrMapOvr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3786"/>
      </p:ext>
    </p:extLst>
  </p:cSld>
  <p:clrMapOvr>
    <a:masterClrMapping/>
  </p:clrMapOvr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760195"/>
      </p:ext>
    </p:extLst>
  </p:cSld>
  <p:clrMapOvr>
    <a:masterClrMapping/>
  </p:clrMapOvr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5194"/>
      </p:ext>
    </p:extLst>
  </p:cSld>
  <p:clrMapOvr>
    <a:masterClrMapping/>
  </p:clrMapOvr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197218"/>
      </p:ext>
    </p:extLst>
  </p:cSld>
  <p:clrMapOvr>
    <a:masterClrMapping/>
  </p:clrMapOvr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203835"/>
      </p:ext>
    </p:extLst>
  </p:cSld>
  <p:clrMapOvr>
    <a:masterClrMapping/>
  </p:clrMapOvr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4113"/>
      </p:ext>
    </p:extLst>
  </p:cSld>
  <p:clrMapOvr>
    <a:masterClrMapping/>
  </p:clrMapOvr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786066"/>
      </p:ext>
    </p:extLst>
  </p:cSld>
  <p:clrMapOvr>
    <a:masterClrMapping/>
  </p:clrMapOvr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69252"/>
      </p:ext>
    </p:extLst>
  </p:cSld>
  <p:clrMapOvr>
    <a:masterClrMapping/>
  </p:clrMapOvr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512823"/>
      </p:ext>
    </p:extLst>
  </p:cSld>
  <p:clrMapOvr>
    <a:masterClrMapping/>
  </p:clrMapOvr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632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31931"/>
      </p:ext>
    </p:extLst>
  </p:cSld>
  <p:clrMapOvr>
    <a:masterClrMapping/>
  </p:clrMapOvr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43135"/>
      </p:ext>
    </p:extLst>
  </p:cSld>
  <p:clrMapOvr>
    <a:masterClrMapping/>
  </p:clrMapOvr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44324"/>
      </p:ext>
    </p:extLst>
  </p:cSld>
  <p:clrMapOvr>
    <a:masterClrMapping/>
  </p:clrMapOvr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726476"/>
      </p:ext>
    </p:extLst>
  </p:cSld>
  <p:clrMapOvr>
    <a:masterClrMapping/>
  </p:clrMapOvr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1817157"/>
      </p:ext>
    </p:extLst>
  </p:cSld>
  <p:clrMapOvr>
    <a:masterClrMapping/>
  </p:clrMapOvr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1235025"/>
      </p:ext>
    </p:extLst>
  </p:cSld>
  <p:clrMapOvr>
    <a:masterClrMapping/>
  </p:clrMapOvr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4537761"/>
      </p:ext>
    </p:extLst>
  </p:cSld>
  <p:clrMapOvr>
    <a:masterClrMapping/>
  </p:clrMapOvr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7512182"/>
      </p:ext>
    </p:extLst>
  </p:cSld>
  <p:clrMapOvr>
    <a:masterClrMapping/>
  </p:clrMapOvr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1391518"/>
      </p:ext>
    </p:extLst>
  </p:cSld>
  <p:clrMapOvr>
    <a:masterClrMapping/>
  </p:clrMapOvr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8825452"/>
      </p:ext>
    </p:extLst>
  </p:cSld>
  <p:clrMapOvr>
    <a:masterClrMapping/>
  </p:clrMapOvr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3528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171517"/>
      </p:ext>
    </p:extLst>
  </p:cSld>
  <p:clrMapOvr>
    <a:masterClrMapping/>
  </p:clrMapOvr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3941241"/>
      </p:ext>
    </p:extLst>
  </p:cSld>
  <p:clrMapOvr>
    <a:masterClrMapping/>
  </p:clrMapOvr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4757122"/>
      </p:ext>
    </p:extLst>
  </p:cSld>
  <p:clrMapOvr>
    <a:masterClrMapping/>
  </p:clrMapOvr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3094903"/>
      </p:ext>
    </p:extLst>
  </p:cSld>
  <p:clrMapOvr>
    <a:masterClrMapping/>
  </p:clrMapOvr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9640373"/>
      </p:ext>
    </p:extLst>
  </p:cSld>
  <p:clrMapOvr>
    <a:masterClrMapping/>
  </p:clrMapOvr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1773691"/>
      </p:ext>
    </p:extLst>
  </p:cSld>
  <p:clrMapOvr>
    <a:masterClrMapping/>
  </p:clrMapOvr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3694358"/>
      </p:ext>
    </p:extLst>
  </p:cSld>
  <p:clrMapOvr>
    <a:masterClrMapping/>
  </p:clrMapOvr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2398160"/>
      </p:ext>
    </p:extLst>
  </p:cSld>
  <p:clrMapOvr>
    <a:masterClrMapping/>
  </p:clrMapOvr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3212952"/>
      </p:ext>
    </p:extLst>
  </p:cSld>
  <p:clrMapOvr>
    <a:masterClrMapping/>
  </p:clrMapOvr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8702205"/>
      </p:ext>
    </p:extLst>
  </p:cSld>
  <p:clrMapOvr>
    <a:masterClrMapping/>
  </p:clrMapOvr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87962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5074"/>
      </p:ext>
    </p:extLst>
  </p:cSld>
  <p:clrMapOvr>
    <a:masterClrMapping/>
  </p:clrMapOvr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0081686"/>
      </p:ext>
    </p:extLst>
  </p:cSld>
  <p:clrMapOvr>
    <a:masterClrMapping/>
  </p:clrMapOvr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596827"/>
      </p:ext>
    </p:extLst>
  </p:cSld>
  <p:clrMapOvr>
    <a:masterClrMapping/>
  </p:clrMapOvr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8502503"/>
      </p:ext>
    </p:extLst>
  </p:cSld>
  <p:clrMapOvr>
    <a:masterClrMapping/>
  </p:clrMapOvr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7360540"/>
      </p:ext>
    </p:extLst>
  </p:cSld>
  <p:clrMapOvr>
    <a:masterClrMapping/>
  </p:clrMapOvr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3760432"/>
      </p:ext>
    </p:extLst>
  </p:cSld>
  <p:clrMapOvr>
    <a:masterClrMapping/>
  </p:clrMapOvr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4319033"/>
      </p:ext>
    </p:extLst>
  </p:cSld>
  <p:clrMapOvr>
    <a:masterClrMapping/>
  </p:clrMapOvr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3373053"/>
      </p:ext>
    </p:extLst>
  </p:cSld>
  <p:clrMapOvr>
    <a:masterClrMapping/>
  </p:clrMapOvr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4130435"/>
      </p:ext>
    </p:extLst>
  </p:cSld>
  <p:clrMapOvr>
    <a:masterClrMapping/>
  </p:clrMapOvr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4123717"/>
      </p:ext>
    </p:extLst>
  </p:cSld>
  <p:clrMapOvr>
    <a:masterClrMapping/>
  </p:clrMapOvr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93516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90996"/>
      </p:ext>
    </p:extLst>
  </p:cSld>
  <p:clrMapOvr>
    <a:masterClrMapping/>
  </p:clrMapOvr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0969042"/>
      </p:ext>
    </p:extLst>
  </p:cSld>
  <p:clrMapOvr>
    <a:masterClrMapping/>
  </p:clrMapOvr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2002109"/>
      </p:ext>
    </p:extLst>
  </p:cSld>
  <p:clrMapOvr>
    <a:masterClrMapping/>
  </p:clrMapOvr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2519692"/>
      </p:ext>
    </p:extLst>
  </p:cSld>
  <p:clrMapOvr>
    <a:masterClrMapping/>
  </p:clrMapOvr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3827187"/>
      </p:ext>
    </p:extLst>
  </p:cSld>
  <p:clrMapOvr>
    <a:masterClrMapping/>
  </p:clrMapOvr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6729957"/>
      </p:ext>
    </p:extLst>
  </p:cSld>
  <p:clrMapOvr>
    <a:masterClrMapping/>
  </p:clrMapOvr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1690575"/>
      </p:ext>
    </p:extLst>
  </p:cSld>
  <p:clrMapOvr>
    <a:masterClrMapping/>
  </p:clrMapOvr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721835"/>
      </p:ext>
    </p:extLst>
  </p:cSld>
  <p:clrMapOvr>
    <a:masterClrMapping/>
  </p:clrMapOvr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3770766"/>
      </p:ext>
    </p:extLst>
  </p:cSld>
  <p:clrMapOvr>
    <a:masterClrMapping/>
  </p:clrMapOvr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0782797"/>
      </p:ext>
    </p:extLst>
  </p:cSld>
  <p:clrMapOvr>
    <a:masterClrMapping/>
  </p:clrMapOvr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34316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635314"/>
      </p:ext>
    </p:extLst>
  </p:cSld>
  <p:clrMapOvr>
    <a:masterClrMapping/>
  </p:clrMapOvr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4193087"/>
      </p:ext>
    </p:extLst>
  </p:cSld>
  <p:clrMapOvr>
    <a:masterClrMapping/>
  </p:clrMapOvr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5479017"/>
      </p:ext>
    </p:extLst>
  </p:cSld>
  <p:clrMapOvr>
    <a:masterClrMapping/>
  </p:clrMapOvr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063395"/>
      </p:ext>
    </p:extLst>
  </p:cSld>
  <p:clrMapOvr>
    <a:masterClrMapping/>
  </p:clrMapOvr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460560"/>
      </p:ext>
    </p:extLst>
  </p:cSld>
  <p:clrMapOvr>
    <a:masterClrMapping/>
  </p:clrMapOvr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8967462"/>
      </p:ext>
    </p:extLst>
  </p:cSld>
  <p:clrMapOvr>
    <a:masterClrMapping/>
  </p:clrMapOvr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339442"/>
      </p:ext>
    </p:extLst>
  </p:cSld>
  <p:clrMapOvr>
    <a:masterClrMapping/>
  </p:clrMapOvr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2738480"/>
      </p:ext>
    </p:extLst>
  </p:cSld>
  <p:clrMapOvr>
    <a:masterClrMapping/>
  </p:clrMapOvr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91164"/>
      </p:ext>
    </p:extLst>
  </p:cSld>
  <p:clrMapOvr>
    <a:masterClrMapping/>
  </p:clrMapOvr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8306150"/>
      </p:ext>
    </p:extLst>
  </p:cSld>
  <p:clrMapOvr>
    <a:masterClrMapping/>
  </p:clrMapOvr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22916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919855"/>
      </p:ext>
    </p:extLst>
  </p:cSld>
  <p:clrMapOvr>
    <a:masterClrMapping/>
  </p:clrMapOvr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120741"/>
      </p:ext>
    </p:extLst>
  </p:cSld>
  <p:clrMapOvr>
    <a:masterClrMapping/>
  </p:clrMapOvr>
</p:sldLayout>
</file>

<file path=ppt/slideLayouts/slideLayout6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6540690"/>
      </p:ext>
    </p:extLst>
  </p:cSld>
  <p:clrMapOvr>
    <a:masterClrMapping/>
  </p:clrMapOvr>
</p:sldLayout>
</file>

<file path=ppt/slideLayouts/slideLayout6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5958009"/>
      </p:ext>
    </p:extLst>
  </p:cSld>
  <p:clrMapOvr>
    <a:masterClrMapping/>
  </p:clrMapOvr>
</p:sldLayout>
</file>

<file path=ppt/slideLayouts/slideLayout6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2684673"/>
      </p:ext>
    </p:extLst>
  </p:cSld>
  <p:clrMapOvr>
    <a:masterClrMapping/>
  </p:clrMapOvr>
</p:sldLayout>
</file>

<file path=ppt/slideLayouts/slideLayout6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2874871"/>
      </p:ext>
    </p:extLst>
  </p:cSld>
  <p:clrMapOvr>
    <a:masterClrMapping/>
  </p:clrMapOvr>
</p:sldLayout>
</file>

<file path=ppt/slideLayouts/slideLayout6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2339609"/>
      </p:ext>
    </p:extLst>
  </p:cSld>
  <p:clrMapOvr>
    <a:masterClrMapping/>
  </p:clrMapOvr>
</p:sldLayout>
</file>

<file path=ppt/slideLayouts/slideLayout6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1700023"/>
      </p:ext>
    </p:extLst>
  </p:cSld>
  <p:clrMapOvr>
    <a:masterClrMapping/>
  </p:clrMapOvr>
</p:sldLayout>
</file>

<file path=ppt/slideLayouts/slideLayout6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6739546"/>
      </p:ext>
    </p:extLst>
  </p:cSld>
  <p:clrMapOvr>
    <a:masterClrMapping/>
  </p:clrMapOvr>
</p:sldLayout>
</file>

<file path=ppt/slideLayouts/slideLayout6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5758515"/>
      </p:ext>
    </p:extLst>
  </p:cSld>
  <p:clrMapOvr>
    <a:masterClrMapping/>
  </p:clrMapOvr>
</p:sldLayout>
</file>

<file path=ppt/slideLayouts/slideLayout6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83660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37800"/>
      </p:ext>
    </p:extLst>
  </p:cSld>
  <p:clrMapOvr>
    <a:masterClrMapping/>
  </p:clrMapOvr>
</p:sldLayout>
</file>

<file path=ppt/slideLayouts/slideLayout6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0315131"/>
      </p:ext>
    </p:extLst>
  </p:cSld>
  <p:clrMapOvr>
    <a:masterClrMapping/>
  </p:clrMapOvr>
</p:sldLayout>
</file>

<file path=ppt/slideLayouts/slideLayout6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6684236"/>
      </p:ext>
    </p:extLst>
  </p:cSld>
  <p:clrMapOvr>
    <a:masterClrMapping/>
  </p:clrMapOvr>
</p:sldLayout>
</file>

<file path=ppt/slideLayouts/slideLayout6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9035008"/>
      </p:ext>
    </p:extLst>
  </p:cSld>
  <p:clrMapOvr>
    <a:masterClrMapping/>
  </p:clrMapOvr>
</p:sldLayout>
</file>

<file path=ppt/slideLayouts/slideLayout6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0405483"/>
      </p:ext>
    </p:extLst>
  </p:cSld>
  <p:clrMapOvr>
    <a:masterClrMapping/>
  </p:clrMapOvr>
</p:sldLayout>
</file>

<file path=ppt/slideLayouts/slideLayout6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3016068"/>
      </p:ext>
    </p:extLst>
  </p:cSld>
  <p:clrMapOvr>
    <a:masterClrMapping/>
  </p:clrMapOvr>
</p:sldLayout>
</file>

<file path=ppt/slideLayouts/slideLayout6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6081944"/>
      </p:ext>
    </p:extLst>
  </p:cSld>
  <p:clrMapOvr>
    <a:masterClrMapping/>
  </p:clrMapOvr>
</p:sldLayout>
</file>

<file path=ppt/slideLayouts/slideLayout6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6524026"/>
      </p:ext>
    </p:extLst>
  </p:cSld>
  <p:clrMapOvr>
    <a:masterClrMapping/>
  </p:clrMapOvr>
</p:sldLayout>
</file>

<file path=ppt/slideLayouts/slideLayout6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9353454"/>
      </p:ext>
    </p:extLst>
  </p:cSld>
  <p:clrMapOvr>
    <a:masterClrMapping/>
  </p:clrMapOvr>
</p:sldLayout>
</file>

<file path=ppt/slideLayouts/slideLayout6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4967926"/>
      </p:ext>
    </p:extLst>
  </p:cSld>
  <p:clrMapOvr>
    <a:masterClrMapping/>
  </p:clrMapOvr>
</p:sldLayout>
</file>

<file path=ppt/slideLayouts/slideLayout6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742509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475390"/>
      </p:ext>
    </p:extLst>
  </p:cSld>
  <p:clrMapOvr>
    <a:masterClrMapping/>
  </p:clrMapOvr>
</p:sldLayout>
</file>

<file path=ppt/slideLayouts/slideLayout6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9853258"/>
      </p:ext>
    </p:extLst>
  </p:cSld>
  <p:clrMapOvr>
    <a:masterClrMapping/>
  </p:clrMapOvr>
</p:sldLayout>
</file>

<file path=ppt/slideLayouts/slideLayout6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3546101"/>
      </p:ext>
    </p:extLst>
  </p:cSld>
  <p:clrMapOvr>
    <a:masterClrMapping/>
  </p:clrMapOvr>
</p:sldLayout>
</file>

<file path=ppt/slideLayouts/slideLayout6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8452192"/>
      </p:ext>
    </p:extLst>
  </p:cSld>
  <p:clrMapOvr>
    <a:masterClrMapping/>
  </p:clrMapOvr>
</p:sldLayout>
</file>

<file path=ppt/slideLayouts/slideLayout6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7726413"/>
      </p:ext>
    </p:extLst>
  </p:cSld>
  <p:clrMapOvr>
    <a:masterClrMapping/>
  </p:clrMapOvr>
</p:sldLayout>
</file>

<file path=ppt/slideLayouts/slideLayout6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2932602"/>
      </p:ext>
    </p:extLst>
  </p:cSld>
  <p:clrMapOvr>
    <a:masterClrMapping/>
  </p:clrMapOvr>
</p:sldLayout>
</file>

<file path=ppt/slideLayouts/slideLayout6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9293806"/>
      </p:ext>
    </p:extLst>
  </p:cSld>
  <p:clrMapOvr>
    <a:masterClrMapping/>
  </p:clrMapOvr>
</p:sldLayout>
</file>

<file path=ppt/slideLayouts/slideLayout6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8453669"/>
      </p:ext>
    </p:extLst>
  </p:cSld>
  <p:clrMapOvr>
    <a:masterClrMapping/>
  </p:clrMapOvr>
</p:sldLayout>
</file>

<file path=ppt/slideLayouts/slideLayout6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2352759"/>
      </p:ext>
    </p:extLst>
  </p:cSld>
  <p:clrMapOvr>
    <a:masterClrMapping/>
  </p:clrMapOvr>
</p:sldLayout>
</file>

<file path=ppt/slideLayouts/slideLayout6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954337"/>
      </p:ext>
    </p:extLst>
  </p:cSld>
  <p:clrMapOvr>
    <a:masterClrMapping/>
  </p:clrMapOvr>
</p:sldLayout>
</file>

<file path=ppt/slideLayouts/slideLayout6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51321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05925"/>
      </p:ext>
    </p:extLst>
  </p:cSld>
  <p:clrMapOvr>
    <a:masterClrMapping/>
  </p:clrMapOvr>
</p:sldLayout>
</file>

<file path=ppt/slideLayouts/slideLayout6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7019631"/>
      </p:ext>
    </p:extLst>
  </p:cSld>
  <p:clrMapOvr>
    <a:masterClrMapping/>
  </p:clrMapOvr>
</p:sldLayout>
</file>

<file path=ppt/slideLayouts/slideLayout6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0359423"/>
      </p:ext>
    </p:extLst>
  </p:cSld>
  <p:clrMapOvr>
    <a:masterClrMapping/>
  </p:clrMapOvr>
</p:sldLayout>
</file>

<file path=ppt/slideLayouts/slideLayout6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7141717"/>
      </p:ext>
    </p:extLst>
  </p:cSld>
  <p:clrMapOvr>
    <a:masterClrMapping/>
  </p:clrMapOvr>
</p:sldLayout>
</file>

<file path=ppt/slideLayouts/slideLayout6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7107949"/>
      </p:ext>
    </p:extLst>
  </p:cSld>
  <p:clrMapOvr>
    <a:masterClrMapping/>
  </p:clrMapOvr>
</p:sldLayout>
</file>

<file path=ppt/slideLayouts/slideLayout6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9218136"/>
      </p:ext>
    </p:extLst>
  </p:cSld>
  <p:clrMapOvr>
    <a:masterClrMapping/>
  </p:clrMapOvr>
</p:sldLayout>
</file>

<file path=ppt/slideLayouts/slideLayout6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8464864"/>
      </p:ext>
    </p:extLst>
  </p:cSld>
  <p:clrMapOvr>
    <a:masterClrMapping/>
  </p:clrMapOvr>
</p:sldLayout>
</file>

<file path=ppt/slideLayouts/slideLayout6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3552895"/>
      </p:ext>
    </p:extLst>
  </p:cSld>
  <p:clrMapOvr>
    <a:masterClrMapping/>
  </p:clrMapOvr>
</p:sldLayout>
</file>

<file path=ppt/slideLayouts/slideLayout6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7274635"/>
      </p:ext>
    </p:extLst>
  </p:cSld>
  <p:clrMapOvr>
    <a:masterClrMapping/>
  </p:clrMapOvr>
</p:sldLayout>
</file>

<file path=ppt/slideLayouts/slideLayout6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770140"/>
      </p:ext>
    </p:extLst>
  </p:cSld>
  <p:clrMapOvr>
    <a:masterClrMapping/>
  </p:clrMapOvr>
</p:sldLayout>
</file>

<file path=ppt/slideLayouts/slideLayout6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810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29326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59102"/>
      </p:ext>
    </p:extLst>
  </p:cSld>
  <p:clrMapOvr>
    <a:masterClrMapping/>
  </p:clrMapOvr>
</p:sldLayout>
</file>

<file path=ppt/slideLayouts/slideLayout7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250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831" indent="0" algn="ctr">
              <a:buNone/>
              <a:defRPr sz="2000"/>
            </a:lvl2pPr>
            <a:lvl3pPr marL="913697" indent="0" algn="ctr">
              <a:buNone/>
              <a:defRPr sz="1900"/>
            </a:lvl3pPr>
            <a:lvl4pPr marL="1370546" indent="0" algn="ctr">
              <a:buNone/>
              <a:defRPr sz="1600"/>
            </a:lvl4pPr>
            <a:lvl5pPr marL="1827394" indent="0" algn="ctr">
              <a:buNone/>
              <a:defRPr sz="1600"/>
            </a:lvl5pPr>
            <a:lvl6pPr marL="2284262" indent="0" algn="ctr">
              <a:buNone/>
              <a:defRPr sz="1600"/>
            </a:lvl6pPr>
            <a:lvl7pPr marL="2741090" indent="0" algn="ctr">
              <a:buNone/>
              <a:defRPr sz="1600"/>
            </a:lvl7pPr>
            <a:lvl8pPr marL="3197920" indent="0" algn="ctr">
              <a:buNone/>
              <a:defRPr sz="1600"/>
            </a:lvl8pPr>
            <a:lvl9pPr marL="365475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7DD98-667B-4CB5-B818-0EDC184E9C1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86C7A-A9AD-41AF-8046-6DE53ACAAD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836606"/>
      </p:ext>
    </p:extLst>
  </p:cSld>
  <p:clrMapOvr>
    <a:masterClrMapping/>
  </p:clrMapOvr>
</p:sldLayout>
</file>

<file path=ppt/slideLayouts/slideLayout7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CA99D-DC2C-4AA3-A17B-4C808B6BEB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F988D-E000-4D21-AD8E-541FF352EA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2706062"/>
      </p:ext>
    </p:extLst>
  </p:cSld>
  <p:clrMapOvr>
    <a:masterClrMapping/>
  </p:clrMapOvr>
</p:sldLayout>
</file>

<file path=ppt/slideLayouts/slideLayout7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1001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69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353B-3FC4-4556-9234-7A91239513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AC04F-20FA-460F-975A-68C7879C75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2077496"/>
      </p:ext>
    </p:extLst>
  </p:cSld>
  <p:clrMapOvr>
    <a:masterClrMapping/>
  </p:clrMapOvr>
</p:sldLayout>
</file>

<file path=ppt/slideLayouts/slideLayout7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8C74D-D7BC-4445-BC50-1533AD0193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88E5A-F8A2-439D-82F5-72B31E1660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0612736"/>
      </p:ext>
    </p:extLst>
  </p:cSld>
  <p:clrMapOvr>
    <a:masterClrMapping/>
  </p:clrMapOvr>
</p:sldLayout>
</file>

<file path=ppt/slideLayouts/slideLayout7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3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3" y="2505076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A66DF-264F-4894-B9AB-B2C4AC01AE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20A92-FEDA-4A41-B317-0452F51147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6397616"/>
      </p:ext>
    </p:extLst>
  </p:cSld>
  <p:clrMapOvr>
    <a:masterClrMapping/>
  </p:clrMapOvr>
</p:sldLayout>
</file>

<file path=ppt/slideLayouts/slideLayout7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2DDA8-61D5-4E94-9C91-84A2B5C7C1E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062D5-00D4-4229-9211-3FEADADF57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3299141"/>
      </p:ext>
    </p:extLst>
  </p:cSld>
  <p:clrMapOvr>
    <a:masterClrMapping/>
  </p:clrMapOvr>
</p:sldLayout>
</file>

<file path=ppt/slideLayouts/slideLayout7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75268-C8A9-4558-B8E7-1ED214B663E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BE145-602B-4069-A6EF-7B8C2AE7AA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3055093"/>
      </p:ext>
    </p:extLst>
  </p:cSld>
  <p:clrMapOvr>
    <a:masterClrMapping/>
  </p:clrMapOvr>
</p:sldLayout>
</file>

<file path=ppt/slideLayouts/slideLayout7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382342"/>
      </p:ext>
    </p:extLst>
  </p:cSld>
  <p:clrMapOvr>
    <a:masterClrMapping/>
  </p:clrMapOvr>
</p:sldLayout>
</file>

<file path=ppt/slideLayouts/slideLayout7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6490631"/>
      </p:ext>
    </p:extLst>
  </p:cSld>
  <p:clrMapOvr>
    <a:masterClrMapping/>
  </p:clrMapOvr>
</p:sldLayout>
</file>

<file path=ppt/slideLayouts/slideLayout7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493D6-6BBE-4AAE-9651-85228A96B7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4B993-C0A9-40CA-A178-6F74117CEA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3035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379616"/>
      </p:ext>
    </p:extLst>
  </p:cSld>
  <p:clrMapOvr>
    <a:masterClrMapping/>
  </p:clrMapOvr>
</p:sldLayout>
</file>

<file path=ppt/slideLayouts/slideLayout7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3" y="36537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37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0721D-40CF-4B29-880B-993D652C5F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8E789-3168-4AD0-B84F-E295FD4BF4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9430814"/>
      </p:ext>
    </p:extLst>
  </p:cSld>
  <p:clrMapOvr>
    <a:masterClrMapping/>
  </p:clrMapOvr>
</p:sldLayout>
</file>

<file path=ppt/slideLayouts/slideLayout7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900575"/>
      </p:ext>
    </p:extLst>
  </p:cSld>
  <p:clrMapOvr>
    <a:masterClrMapping/>
  </p:clrMapOvr>
</p:sldLayout>
</file>

<file path=ppt/slideLayouts/slideLayout7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452402"/>
      </p:ext>
    </p:extLst>
  </p:cSld>
  <p:clrMapOvr>
    <a:masterClrMapping/>
  </p:clrMapOvr>
</p:sldLayout>
</file>

<file path=ppt/slideLayouts/slideLayout7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625797"/>
      </p:ext>
    </p:extLst>
  </p:cSld>
  <p:clrMapOvr>
    <a:masterClrMapping/>
  </p:clrMapOvr>
</p:sldLayout>
</file>

<file path=ppt/slideLayouts/slideLayout7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768805"/>
      </p:ext>
    </p:extLst>
  </p:cSld>
  <p:clrMapOvr>
    <a:masterClrMapping/>
  </p:clrMapOvr>
</p:sldLayout>
</file>

<file path=ppt/slideLayouts/slideLayout7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8817"/>
      </p:ext>
    </p:extLst>
  </p:cSld>
  <p:clrMapOvr>
    <a:masterClrMapping/>
  </p:clrMapOvr>
</p:sldLayout>
</file>

<file path=ppt/slideLayouts/slideLayout7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104856"/>
      </p:ext>
    </p:extLst>
  </p:cSld>
  <p:clrMapOvr>
    <a:masterClrMapping/>
  </p:clrMapOvr>
</p:sldLayout>
</file>

<file path=ppt/slideLayouts/slideLayout7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642030"/>
      </p:ext>
    </p:extLst>
  </p:cSld>
  <p:clrMapOvr>
    <a:masterClrMapping/>
  </p:clrMapOvr>
</p:sldLayout>
</file>

<file path=ppt/slideLayouts/slideLayout7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62231"/>
      </p:ext>
    </p:extLst>
  </p:cSld>
  <p:clrMapOvr>
    <a:masterClrMapping/>
  </p:clrMapOvr>
</p:sldLayout>
</file>

<file path=ppt/slideLayouts/slideLayout7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61874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20500"/>
      </p:ext>
    </p:extLst>
  </p:cSld>
  <p:clrMapOvr>
    <a:masterClrMapping/>
  </p:clrMapOvr>
</p:sldLayout>
</file>

<file path=ppt/slideLayouts/slideLayout7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34578"/>
      </p:ext>
    </p:extLst>
  </p:cSld>
  <p:clrMapOvr>
    <a:masterClrMapping/>
  </p:clrMapOvr>
</p:sldLayout>
</file>

<file path=ppt/slideLayouts/slideLayout7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809337"/>
      </p:ext>
    </p:extLst>
  </p:cSld>
  <p:clrMapOvr>
    <a:masterClrMapping/>
  </p:clrMapOvr>
</p:sldLayout>
</file>

<file path=ppt/slideLayouts/slideLayout7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602546"/>
      </p:ext>
    </p:extLst>
  </p:cSld>
  <p:clrMapOvr>
    <a:masterClrMapping/>
  </p:clrMapOvr>
</p:sldLayout>
</file>

<file path=ppt/slideLayouts/slideLayout7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09236"/>
      </p:ext>
    </p:extLst>
  </p:cSld>
  <p:clrMapOvr>
    <a:masterClrMapping/>
  </p:clrMapOvr>
</p:sldLayout>
</file>

<file path=ppt/slideLayouts/slideLayout7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170820"/>
      </p:ext>
    </p:extLst>
  </p:cSld>
  <p:clrMapOvr>
    <a:masterClrMapping/>
  </p:clrMapOvr>
</p:sldLayout>
</file>

<file path=ppt/slideLayouts/slideLayout7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15236676"/>
      </p:ext>
    </p:extLst>
  </p:cSld>
  <p:clrMapOvr>
    <a:masterClrMapping/>
  </p:clrMapOvr>
</p:sldLayout>
</file>

<file path=ppt/slideLayouts/slideLayout7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56194734"/>
      </p:ext>
    </p:extLst>
  </p:cSld>
  <p:clrMapOvr>
    <a:masterClrMapping/>
  </p:clrMapOvr>
</p:sldLayout>
</file>

<file path=ppt/slideLayouts/slideLayout7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5603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2882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028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2329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03585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686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966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374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231" y="987702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5C62-E13C-4A0F-9382-A4CD110FE83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23787-38E0-4156-B055-6D66A1CE04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92938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8593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914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0494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9297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487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2958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4912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36450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51284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12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231" y="987702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3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6831" indent="0">
              <a:buNone/>
              <a:defRPr sz="1500"/>
            </a:lvl2pPr>
            <a:lvl3pPr marL="913697" indent="0">
              <a:buNone/>
              <a:defRPr sz="1200"/>
            </a:lvl3pPr>
            <a:lvl4pPr marL="1370546" indent="0">
              <a:buNone/>
              <a:defRPr sz="1100"/>
            </a:lvl4pPr>
            <a:lvl5pPr marL="1827394" indent="0">
              <a:buNone/>
              <a:defRPr sz="1100"/>
            </a:lvl5pPr>
            <a:lvl6pPr marL="2284262" indent="0">
              <a:buNone/>
              <a:defRPr sz="1100"/>
            </a:lvl6pPr>
            <a:lvl7pPr marL="2741090" indent="0">
              <a:buNone/>
              <a:defRPr sz="1100"/>
            </a:lvl7pPr>
            <a:lvl8pPr marL="3197920" indent="0">
              <a:buNone/>
              <a:defRPr sz="1100"/>
            </a:lvl8pPr>
            <a:lvl9pPr marL="365475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4263-FAE2-4572-9B8E-A5B61886F6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99C83-CAD0-4555-A3CB-9CFC9C7785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84536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20395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19416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9981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22447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5075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285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0196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6649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50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0619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290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image" Target="../media/image2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13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Relationship Id="rId14" Type="http://schemas.openxmlformats.org/officeDocument/2006/relationships/slideLayout" Target="../slideLayouts/slideLayout15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80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5.xml"/><Relationship Id="rId1" Type="http://schemas.openxmlformats.org/officeDocument/2006/relationships/slideLayout" Target="../slideLayouts/slideLayout174.xml"/><Relationship Id="rId6" Type="http://schemas.openxmlformats.org/officeDocument/2006/relationships/slideLayout" Target="../slideLayouts/slideLayout179.xml"/><Relationship Id="rId11" Type="http://schemas.openxmlformats.org/officeDocument/2006/relationships/slideLayout" Target="../slideLayouts/slideLayout184.xml"/><Relationship Id="rId5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83.xml"/><Relationship Id="rId4" Type="http://schemas.openxmlformats.org/officeDocument/2006/relationships/slideLayout" Target="../slideLayouts/slideLayout177.xml"/><Relationship Id="rId9" Type="http://schemas.openxmlformats.org/officeDocument/2006/relationships/slideLayout" Target="../slideLayouts/slideLayout182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91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95.xml"/><Relationship Id="rId5" Type="http://schemas.openxmlformats.org/officeDocument/2006/relationships/slideLayout" Target="../slideLayouts/slideLayout189.xml"/><Relationship Id="rId10" Type="http://schemas.openxmlformats.org/officeDocument/2006/relationships/slideLayout" Target="../slideLayouts/slideLayout194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202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206.xml"/><Relationship Id="rId5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4.xml"/><Relationship Id="rId3" Type="http://schemas.openxmlformats.org/officeDocument/2006/relationships/slideLayout" Target="../slideLayouts/slideLayout209.xml"/><Relationship Id="rId7" Type="http://schemas.openxmlformats.org/officeDocument/2006/relationships/slideLayout" Target="../slideLayouts/slideLayout213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8.xml"/><Relationship Id="rId1" Type="http://schemas.openxmlformats.org/officeDocument/2006/relationships/slideLayout" Target="../slideLayouts/slideLayout207.xml"/><Relationship Id="rId6" Type="http://schemas.openxmlformats.org/officeDocument/2006/relationships/slideLayout" Target="../slideLayouts/slideLayout212.xml"/><Relationship Id="rId11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211.xml"/><Relationship Id="rId10" Type="http://schemas.openxmlformats.org/officeDocument/2006/relationships/slideLayout" Target="../slideLayouts/slideLayout216.xml"/><Relationship Id="rId4" Type="http://schemas.openxmlformats.org/officeDocument/2006/relationships/slideLayout" Target="../slideLayouts/slideLayout210.xml"/><Relationship Id="rId9" Type="http://schemas.openxmlformats.org/officeDocument/2006/relationships/slideLayout" Target="../slideLayouts/slideLayout2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20.xml"/><Relationship Id="rId7" Type="http://schemas.openxmlformats.org/officeDocument/2006/relationships/slideLayout" Target="../slideLayouts/slideLayout224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23.xml"/><Relationship Id="rId11" Type="http://schemas.openxmlformats.org/officeDocument/2006/relationships/slideLayout" Target="../slideLayouts/slideLayout228.xml"/><Relationship Id="rId5" Type="http://schemas.openxmlformats.org/officeDocument/2006/relationships/slideLayout" Target="../slideLayouts/slideLayout222.xml"/><Relationship Id="rId10" Type="http://schemas.openxmlformats.org/officeDocument/2006/relationships/slideLayout" Target="../slideLayouts/slideLayout227.xml"/><Relationship Id="rId4" Type="http://schemas.openxmlformats.org/officeDocument/2006/relationships/slideLayout" Target="../slideLayouts/slideLayout221.xml"/><Relationship Id="rId9" Type="http://schemas.openxmlformats.org/officeDocument/2006/relationships/slideLayout" Target="../slideLayouts/slideLayout226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6.xml"/><Relationship Id="rId3" Type="http://schemas.openxmlformats.org/officeDocument/2006/relationships/slideLayout" Target="../slideLayouts/slideLayout231.xml"/><Relationship Id="rId7" Type="http://schemas.openxmlformats.org/officeDocument/2006/relationships/slideLayout" Target="../slideLayouts/slideLayout235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30.xml"/><Relationship Id="rId1" Type="http://schemas.openxmlformats.org/officeDocument/2006/relationships/slideLayout" Target="../slideLayouts/slideLayout229.xml"/><Relationship Id="rId6" Type="http://schemas.openxmlformats.org/officeDocument/2006/relationships/slideLayout" Target="../slideLayouts/slideLayout234.xml"/><Relationship Id="rId11" Type="http://schemas.openxmlformats.org/officeDocument/2006/relationships/slideLayout" Target="../slideLayouts/slideLayout239.xml"/><Relationship Id="rId5" Type="http://schemas.openxmlformats.org/officeDocument/2006/relationships/slideLayout" Target="../slideLayouts/slideLayout233.xml"/><Relationship Id="rId10" Type="http://schemas.openxmlformats.org/officeDocument/2006/relationships/slideLayout" Target="../slideLayouts/slideLayout238.xml"/><Relationship Id="rId4" Type="http://schemas.openxmlformats.org/officeDocument/2006/relationships/slideLayout" Target="../slideLayouts/slideLayout232.xml"/><Relationship Id="rId9" Type="http://schemas.openxmlformats.org/officeDocument/2006/relationships/slideLayout" Target="../slideLayouts/slideLayout237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7.xml"/><Relationship Id="rId3" Type="http://schemas.openxmlformats.org/officeDocument/2006/relationships/slideLayout" Target="../slideLayouts/slideLayout242.xml"/><Relationship Id="rId7" Type="http://schemas.openxmlformats.org/officeDocument/2006/relationships/slideLayout" Target="../slideLayouts/slideLayout246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11" Type="http://schemas.openxmlformats.org/officeDocument/2006/relationships/slideLayout" Target="../slideLayouts/slideLayout250.xml"/><Relationship Id="rId5" Type="http://schemas.openxmlformats.org/officeDocument/2006/relationships/slideLayout" Target="../slideLayouts/slideLayout244.xml"/><Relationship Id="rId10" Type="http://schemas.openxmlformats.org/officeDocument/2006/relationships/slideLayout" Target="../slideLayouts/slideLayout249.xml"/><Relationship Id="rId4" Type="http://schemas.openxmlformats.org/officeDocument/2006/relationships/slideLayout" Target="../slideLayouts/slideLayout243.xml"/><Relationship Id="rId9" Type="http://schemas.openxmlformats.org/officeDocument/2006/relationships/slideLayout" Target="../slideLayouts/slideLayout248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8.xml"/><Relationship Id="rId13" Type="http://schemas.openxmlformats.org/officeDocument/2006/relationships/slideLayout" Target="../slideLayouts/slideLayout263.xml"/><Relationship Id="rId3" Type="http://schemas.openxmlformats.org/officeDocument/2006/relationships/slideLayout" Target="../slideLayouts/slideLayout253.xml"/><Relationship Id="rId7" Type="http://schemas.openxmlformats.org/officeDocument/2006/relationships/slideLayout" Target="../slideLayouts/slideLayout257.xml"/><Relationship Id="rId12" Type="http://schemas.openxmlformats.org/officeDocument/2006/relationships/slideLayout" Target="../slideLayouts/slideLayout262.xml"/><Relationship Id="rId2" Type="http://schemas.openxmlformats.org/officeDocument/2006/relationships/slideLayout" Target="../slideLayouts/slideLayout25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51.xml"/><Relationship Id="rId6" Type="http://schemas.openxmlformats.org/officeDocument/2006/relationships/slideLayout" Target="../slideLayouts/slideLayout256.xml"/><Relationship Id="rId11" Type="http://schemas.openxmlformats.org/officeDocument/2006/relationships/slideLayout" Target="../slideLayouts/slideLayout261.xml"/><Relationship Id="rId5" Type="http://schemas.openxmlformats.org/officeDocument/2006/relationships/slideLayout" Target="../slideLayouts/slideLayout255.xml"/><Relationship Id="rId15" Type="http://schemas.openxmlformats.org/officeDocument/2006/relationships/theme" Target="../theme/theme23.xml"/><Relationship Id="rId10" Type="http://schemas.openxmlformats.org/officeDocument/2006/relationships/slideLayout" Target="../slideLayouts/slideLayout260.xml"/><Relationship Id="rId4" Type="http://schemas.openxmlformats.org/officeDocument/2006/relationships/slideLayout" Target="../slideLayouts/slideLayout254.xml"/><Relationship Id="rId9" Type="http://schemas.openxmlformats.org/officeDocument/2006/relationships/slideLayout" Target="../slideLayouts/slideLayout259.xml"/><Relationship Id="rId14" Type="http://schemas.openxmlformats.org/officeDocument/2006/relationships/slideLayout" Target="../slideLayouts/slideLayout26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6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image" Target="../media/image2.png"/><Relationship Id="rId5" Type="http://schemas.openxmlformats.org/officeDocument/2006/relationships/theme" Target="../theme/theme33.xml"/><Relationship Id="rId4" Type="http://schemas.openxmlformats.org/officeDocument/2006/relationships/slideLayout" Target="../slideLayouts/slideLayout367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5.xml"/><Relationship Id="rId13" Type="http://schemas.openxmlformats.org/officeDocument/2006/relationships/slideLayout" Target="../slideLayouts/slideLayout380.xml"/><Relationship Id="rId3" Type="http://schemas.openxmlformats.org/officeDocument/2006/relationships/slideLayout" Target="../slideLayouts/slideLayout370.xml"/><Relationship Id="rId7" Type="http://schemas.openxmlformats.org/officeDocument/2006/relationships/slideLayout" Target="../slideLayouts/slideLayout374.xml"/><Relationship Id="rId12" Type="http://schemas.openxmlformats.org/officeDocument/2006/relationships/slideLayout" Target="../slideLayouts/slideLayout379.xml"/><Relationship Id="rId2" Type="http://schemas.openxmlformats.org/officeDocument/2006/relationships/slideLayout" Target="../slideLayouts/slideLayout369.xml"/><Relationship Id="rId1" Type="http://schemas.openxmlformats.org/officeDocument/2006/relationships/slideLayout" Target="../slideLayouts/slideLayout368.xml"/><Relationship Id="rId6" Type="http://schemas.openxmlformats.org/officeDocument/2006/relationships/slideLayout" Target="../slideLayouts/slideLayout373.xml"/><Relationship Id="rId11" Type="http://schemas.openxmlformats.org/officeDocument/2006/relationships/slideLayout" Target="../slideLayouts/slideLayout378.xml"/><Relationship Id="rId5" Type="http://schemas.openxmlformats.org/officeDocument/2006/relationships/slideLayout" Target="../slideLayouts/slideLayout372.xml"/><Relationship Id="rId15" Type="http://schemas.openxmlformats.org/officeDocument/2006/relationships/theme" Target="../theme/theme34.xml"/><Relationship Id="rId10" Type="http://schemas.openxmlformats.org/officeDocument/2006/relationships/slideLayout" Target="../slideLayouts/slideLayout377.xml"/><Relationship Id="rId4" Type="http://schemas.openxmlformats.org/officeDocument/2006/relationships/slideLayout" Target="../slideLayouts/slideLayout371.xml"/><Relationship Id="rId9" Type="http://schemas.openxmlformats.org/officeDocument/2006/relationships/slideLayout" Target="../slideLayouts/slideLayout376.xml"/><Relationship Id="rId14" Type="http://schemas.openxmlformats.org/officeDocument/2006/relationships/slideLayout" Target="../slideLayouts/slideLayout381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9.xml"/><Relationship Id="rId3" Type="http://schemas.openxmlformats.org/officeDocument/2006/relationships/slideLayout" Target="../slideLayouts/slideLayout384.xml"/><Relationship Id="rId7" Type="http://schemas.openxmlformats.org/officeDocument/2006/relationships/slideLayout" Target="../slideLayouts/slideLayout388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83.xml"/><Relationship Id="rId1" Type="http://schemas.openxmlformats.org/officeDocument/2006/relationships/slideLayout" Target="../slideLayouts/slideLayout382.xml"/><Relationship Id="rId6" Type="http://schemas.openxmlformats.org/officeDocument/2006/relationships/slideLayout" Target="../slideLayouts/slideLayout387.xml"/><Relationship Id="rId11" Type="http://schemas.openxmlformats.org/officeDocument/2006/relationships/slideLayout" Target="../slideLayouts/slideLayout392.xml"/><Relationship Id="rId5" Type="http://schemas.openxmlformats.org/officeDocument/2006/relationships/slideLayout" Target="../slideLayouts/slideLayout386.xml"/><Relationship Id="rId10" Type="http://schemas.openxmlformats.org/officeDocument/2006/relationships/slideLayout" Target="../slideLayouts/slideLayout391.xml"/><Relationship Id="rId4" Type="http://schemas.openxmlformats.org/officeDocument/2006/relationships/slideLayout" Target="../slideLayouts/slideLayout385.xml"/><Relationship Id="rId9" Type="http://schemas.openxmlformats.org/officeDocument/2006/relationships/slideLayout" Target="../slideLayouts/slideLayout390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0.xml"/><Relationship Id="rId3" Type="http://schemas.openxmlformats.org/officeDocument/2006/relationships/slideLayout" Target="../slideLayouts/slideLayout395.xml"/><Relationship Id="rId7" Type="http://schemas.openxmlformats.org/officeDocument/2006/relationships/slideLayout" Target="../slideLayouts/slideLayout399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94.xml"/><Relationship Id="rId1" Type="http://schemas.openxmlformats.org/officeDocument/2006/relationships/slideLayout" Target="../slideLayouts/slideLayout393.xml"/><Relationship Id="rId6" Type="http://schemas.openxmlformats.org/officeDocument/2006/relationships/slideLayout" Target="../slideLayouts/slideLayout398.xml"/><Relationship Id="rId11" Type="http://schemas.openxmlformats.org/officeDocument/2006/relationships/slideLayout" Target="../slideLayouts/slideLayout403.xml"/><Relationship Id="rId5" Type="http://schemas.openxmlformats.org/officeDocument/2006/relationships/slideLayout" Target="../slideLayouts/slideLayout397.xml"/><Relationship Id="rId10" Type="http://schemas.openxmlformats.org/officeDocument/2006/relationships/slideLayout" Target="../slideLayouts/slideLayout402.xml"/><Relationship Id="rId4" Type="http://schemas.openxmlformats.org/officeDocument/2006/relationships/slideLayout" Target="../slideLayouts/slideLayout396.xml"/><Relationship Id="rId9" Type="http://schemas.openxmlformats.org/officeDocument/2006/relationships/slideLayout" Target="../slideLayouts/slideLayout401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1.xml"/><Relationship Id="rId3" Type="http://schemas.openxmlformats.org/officeDocument/2006/relationships/slideLayout" Target="../slideLayouts/slideLayout406.xml"/><Relationship Id="rId7" Type="http://schemas.openxmlformats.org/officeDocument/2006/relationships/slideLayout" Target="../slideLayouts/slideLayout410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405.xml"/><Relationship Id="rId1" Type="http://schemas.openxmlformats.org/officeDocument/2006/relationships/slideLayout" Target="../slideLayouts/slideLayout404.xml"/><Relationship Id="rId6" Type="http://schemas.openxmlformats.org/officeDocument/2006/relationships/slideLayout" Target="../slideLayouts/slideLayout409.xml"/><Relationship Id="rId11" Type="http://schemas.openxmlformats.org/officeDocument/2006/relationships/slideLayout" Target="../slideLayouts/slideLayout414.xml"/><Relationship Id="rId5" Type="http://schemas.openxmlformats.org/officeDocument/2006/relationships/slideLayout" Target="../slideLayouts/slideLayout408.xml"/><Relationship Id="rId10" Type="http://schemas.openxmlformats.org/officeDocument/2006/relationships/slideLayout" Target="../slideLayouts/slideLayout413.xml"/><Relationship Id="rId4" Type="http://schemas.openxmlformats.org/officeDocument/2006/relationships/slideLayout" Target="../slideLayouts/slideLayout407.xml"/><Relationship Id="rId9" Type="http://schemas.openxmlformats.org/officeDocument/2006/relationships/slideLayout" Target="../slideLayouts/slideLayout412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2.xml"/><Relationship Id="rId3" Type="http://schemas.openxmlformats.org/officeDocument/2006/relationships/slideLayout" Target="../slideLayouts/slideLayout417.xml"/><Relationship Id="rId7" Type="http://schemas.openxmlformats.org/officeDocument/2006/relationships/slideLayout" Target="../slideLayouts/slideLayout421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16.xml"/><Relationship Id="rId1" Type="http://schemas.openxmlformats.org/officeDocument/2006/relationships/slideLayout" Target="../slideLayouts/slideLayout415.xml"/><Relationship Id="rId6" Type="http://schemas.openxmlformats.org/officeDocument/2006/relationships/slideLayout" Target="../slideLayouts/slideLayout420.xml"/><Relationship Id="rId11" Type="http://schemas.openxmlformats.org/officeDocument/2006/relationships/slideLayout" Target="../slideLayouts/slideLayout425.xml"/><Relationship Id="rId5" Type="http://schemas.openxmlformats.org/officeDocument/2006/relationships/slideLayout" Target="../slideLayouts/slideLayout419.xml"/><Relationship Id="rId10" Type="http://schemas.openxmlformats.org/officeDocument/2006/relationships/slideLayout" Target="../slideLayouts/slideLayout424.xml"/><Relationship Id="rId4" Type="http://schemas.openxmlformats.org/officeDocument/2006/relationships/slideLayout" Target="../slideLayouts/slideLayout418.xml"/><Relationship Id="rId9" Type="http://schemas.openxmlformats.org/officeDocument/2006/relationships/slideLayout" Target="../slideLayouts/slideLayout423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3.xml"/><Relationship Id="rId3" Type="http://schemas.openxmlformats.org/officeDocument/2006/relationships/slideLayout" Target="../slideLayouts/slideLayout428.xml"/><Relationship Id="rId7" Type="http://schemas.openxmlformats.org/officeDocument/2006/relationships/slideLayout" Target="../slideLayouts/slideLayout432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7.xml"/><Relationship Id="rId1" Type="http://schemas.openxmlformats.org/officeDocument/2006/relationships/slideLayout" Target="../slideLayouts/slideLayout426.xml"/><Relationship Id="rId6" Type="http://schemas.openxmlformats.org/officeDocument/2006/relationships/slideLayout" Target="../slideLayouts/slideLayout431.xml"/><Relationship Id="rId11" Type="http://schemas.openxmlformats.org/officeDocument/2006/relationships/slideLayout" Target="../slideLayouts/slideLayout436.xml"/><Relationship Id="rId5" Type="http://schemas.openxmlformats.org/officeDocument/2006/relationships/slideLayout" Target="../slideLayouts/slideLayout430.xml"/><Relationship Id="rId10" Type="http://schemas.openxmlformats.org/officeDocument/2006/relationships/slideLayout" Target="../slideLayouts/slideLayout435.xml"/><Relationship Id="rId4" Type="http://schemas.openxmlformats.org/officeDocument/2006/relationships/slideLayout" Target="../slideLayouts/slideLayout429.xml"/><Relationship Id="rId9" Type="http://schemas.openxmlformats.org/officeDocument/2006/relationships/slideLayout" Target="../slideLayouts/slideLayout4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4.xml"/><Relationship Id="rId3" Type="http://schemas.openxmlformats.org/officeDocument/2006/relationships/slideLayout" Target="../slideLayouts/slideLayout439.xml"/><Relationship Id="rId7" Type="http://schemas.openxmlformats.org/officeDocument/2006/relationships/slideLayout" Target="../slideLayouts/slideLayout443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8.xml"/><Relationship Id="rId1" Type="http://schemas.openxmlformats.org/officeDocument/2006/relationships/slideLayout" Target="../slideLayouts/slideLayout437.xml"/><Relationship Id="rId6" Type="http://schemas.openxmlformats.org/officeDocument/2006/relationships/slideLayout" Target="../slideLayouts/slideLayout442.xml"/><Relationship Id="rId11" Type="http://schemas.openxmlformats.org/officeDocument/2006/relationships/slideLayout" Target="../slideLayouts/slideLayout447.xml"/><Relationship Id="rId5" Type="http://schemas.openxmlformats.org/officeDocument/2006/relationships/slideLayout" Target="../slideLayouts/slideLayout441.xml"/><Relationship Id="rId10" Type="http://schemas.openxmlformats.org/officeDocument/2006/relationships/slideLayout" Target="../slideLayouts/slideLayout446.xml"/><Relationship Id="rId4" Type="http://schemas.openxmlformats.org/officeDocument/2006/relationships/slideLayout" Target="../slideLayouts/slideLayout440.xml"/><Relationship Id="rId9" Type="http://schemas.openxmlformats.org/officeDocument/2006/relationships/slideLayout" Target="../slideLayouts/slideLayout445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5.xml"/><Relationship Id="rId3" Type="http://schemas.openxmlformats.org/officeDocument/2006/relationships/slideLayout" Target="../slideLayouts/slideLayout450.xml"/><Relationship Id="rId7" Type="http://schemas.openxmlformats.org/officeDocument/2006/relationships/slideLayout" Target="../slideLayouts/slideLayout454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9.xml"/><Relationship Id="rId1" Type="http://schemas.openxmlformats.org/officeDocument/2006/relationships/slideLayout" Target="../slideLayouts/slideLayout448.xml"/><Relationship Id="rId6" Type="http://schemas.openxmlformats.org/officeDocument/2006/relationships/slideLayout" Target="../slideLayouts/slideLayout453.xml"/><Relationship Id="rId11" Type="http://schemas.openxmlformats.org/officeDocument/2006/relationships/slideLayout" Target="../slideLayouts/slideLayout458.xml"/><Relationship Id="rId5" Type="http://schemas.openxmlformats.org/officeDocument/2006/relationships/slideLayout" Target="../slideLayouts/slideLayout452.xml"/><Relationship Id="rId10" Type="http://schemas.openxmlformats.org/officeDocument/2006/relationships/slideLayout" Target="../slideLayouts/slideLayout457.xml"/><Relationship Id="rId4" Type="http://schemas.openxmlformats.org/officeDocument/2006/relationships/slideLayout" Target="../slideLayouts/slideLayout451.xml"/><Relationship Id="rId9" Type="http://schemas.openxmlformats.org/officeDocument/2006/relationships/slideLayout" Target="../slideLayouts/slideLayout456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6.xml"/><Relationship Id="rId3" Type="http://schemas.openxmlformats.org/officeDocument/2006/relationships/slideLayout" Target="../slideLayouts/slideLayout461.xml"/><Relationship Id="rId7" Type="http://schemas.openxmlformats.org/officeDocument/2006/relationships/slideLayout" Target="../slideLayouts/slideLayout465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60.xml"/><Relationship Id="rId1" Type="http://schemas.openxmlformats.org/officeDocument/2006/relationships/slideLayout" Target="../slideLayouts/slideLayout459.xml"/><Relationship Id="rId6" Type="http://schemas.openxmlformats.org/officeDocument/2006/relationships/slideLayout" Target="../slideLayouts/slideLayout464.xml"/><Relationship Id="rId11" Type="http://schemas.openxmlformats.org/officeDocument/2006/relationships/slideLayout" Target="../slideLayouts/slideLayout469.xml"/><Relationship Id="rId5" Type="http://schemas.openxmlformats.org/officeDocument/2006/relationships/slideLayout" Target="../slideLayouts/slideLayout463.xml"/><Relationship Id="rId10" Type="http://schemas.openxmlformats.org/officeDocument/2006/relationships/slideLayout" Target="../slideLayouts/slideLayout468.xml"/><Relationship Id="rId4" Type="http://schemas.openxmlformats.org/officeDocument/2006/relationships/slideLayout" Target="../slideLayouts/slideLayout462.xml"/><Relationship Id="rId9" Type="http://schemas.openxmlformats.org/officeDocument/2006/relationships/slideLayout" Target="../slideLayouts/slideLayout467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7.xml"/><Relationship Id="rId3" Type="http://schemas.openxmlformats.org/officeDocument/2006/relationships/slideLayout" Target="../slideLayouts/slideLayout472.xml"/><Relationship Id="rId7" Type="http://schemas.openxmlformats.org/officeDocument/2006/relationships/slideLayout" Target="../slideLayouts/slideLayout476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71.xml"/><Relationship Id="rId1" Type="http://schemas.openxmlformats.org/officeDocument/2006/relationships/slideLayout" Target="../slideLayouts/slideLayout470.xml"/><Relationship Id="rId6" Type="http://schemas.openxmlformats.org/officeDocument/2006/relationships/slideLayout" Target="../slideLayouts/slideLayout475.xml"/><Relationship Id="rId11" Type="http://schemas.openxmlformats.org/officeDocument/2006/relationships/slideLayout" Target="../slideLayouts/slideLayout480.xml"/><Relationship Id="rId5" Type="http://schemas.openxmlformats.org/officeDocument/2006/relationships/slideLayout" Target="../slideLayouts/slideLayout474.xml"/><Relationship Id="rId10" Type="http://schemas.openxmlformats.org/officeDocument/2006/relationships/slideLayout" Target="../slideLayouts/slideLayout479.xml"/><Relationship Id="rId4" Type="http://schemas.openxmlformats.org/officeDocument/2006/relationships/slideLayout" Target="../slideLayouts/slideLayout473.xml"/><Relationship Id="rId9" Type="http://schemas.openxmlformats.org/officeDocument/2006/relationships/slideLayout" Target="../slideLayouts/slideLayout478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8.xml"/><Relationship Id="rId13" Type="http://schemas.openxmlformats.org/officeDocument/2006/relationships/slideLayout" Target="../slideLayouts/slideLayout493.xml"/><Relationship Id="rId3" Type="http://schemas.openxmlformats.org/officeDocument/2006/relationships/slideLayout" Target="../slideLayouts/slideLayout483.xml"/><Relationship Id="rId7" Type="http://schemas.openxmlformats.org/officeDocument/2006/relationships/slideLayout" Target="../slideLayouts/slideLayout487.xml"/><Relationship Id="rId12" Type="http://schemas.openxmlformats.org/officeDocument/2006/relationships/slideLayout" Target="../slideLayouts/slideLayout492.xml"/><Relationship Id="rId2" Type="http://schemas.openxmlformats.org/officeDocument/2006/relationships/slideLayout" Target="../slideLayouts/slideLayout48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81.xml"/><Relationship Id="rId6" Type="http://schemas.openxmlformats.org/officeDocument/2006/relationships/slideLayout" Target="../slideLayouts/slideLayout486.xml"/><Relationship Id="rId11" Type="http://schemas.openxmlformats.org/officeDocument/2006/relationships/slideLayout" Target="../slideLayouts/slideLayout491.xml"/><Relationship Id="rId5" Type="http://schemas.openxmlformats.org/officeDocument/2006/relationships/slideLayout" Target="../slideLayouts/slideLayout485.xml"/><Relationship Id="rId15" Type="http://schemas.openxmlformats.org/officeDocument/2006/relationships/theme" Target="../theme/theme44.xml"/><Relationship Id="rId10" Type="http://schemas.openxmlformats.org/officeDocument/2006/relationships/slideLayout" Target="../slideLayouts/slideLayout490.xml"/><Relationship Id="rId4" Type="http://schemas.openxmlformats.org/officeDocument/2006/relationships/slideLayout" Target="../slideLayouts/slideLayout484.xml"/><Relationship Id="rId9" Type="http://schemas.openxmlformats.org/officeDocument/2006/relationships/slideLayout" Target="../slideLayouts/slideLayout489.xml"/><Relationship Id="rId14" Type="http://schemas.openxmlformats.org/officeDocument/2006/relationships/slideLayout" Target="../slideLayouts/slideLayout494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97.xml"/><Relationship Id="rId7" Type="http://schemas.openxmlformats.org/officeDocument/2006/relationships/slideLayout" Target="../slideLayouts/slideLayout50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96.xml"/><Relationship Id="rId1" Type="http://schemas.openxmlformats.org/officeDocument/2006/relationships/slideLayout" Target="../slideLayouts/slideLayout495.xml"/><Relationship Id="rId6" Type="http://schemas.openxmlformats.org/officeDocument/2006/relationships/slideLayout" Target="../slideLayouts/slideLayout500.xml"/><Relationship Id="rId11" Type="http://schemas.openxmlformats.org/officeDocument/2006/relationships/slideLayout" Target="../slideLayouts/slideLayout505.xml"/><Relationship Id="rId5" Type="http://schemas.openxmlformats.org/officeDocument/2006/relationships/slideLayout" Target="../slideLayouts/slideLayout499.xml"/><Relationship Id="rId10" Type="http://schemas.openxmlformats.org/officeDocument/2006/relationships/slideLayout" Target="../slideLayouts/slideLayout504.xml"/><Relationship Id="rId4" Type="http://schemas.openxmlformats.org/officeDocument/2006/relationships/slideLayout" Target="../slideLayouts/slideLayout498.xml"/><Relationship Id="rId9" Type="http://schemas.openxmlformats.org/officeDocument/2006/relationships/slideLayout" Target="../slideLayouts/slideLayout503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8.xml"/><Relationship Id="rId7" Type="http://schemas.openxmlformats.org/officeDocument/2006/relationships/slideLayout" Target="../slideLayouts/slideLayout512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507.xml"/><Relationship Id="rId1" Type="http://schemas.openxmlformats.org/officeDocument/2006/relationships/slideLayout" Target="../slideLayouts/slideLayout506.xml"/><Relationship Id="rId6" Type="http://schemas.openxmlformats.org/officeDocument/2006/relationships/slideLayout" Target="../slideLayouts/slideLayout511.xml"/><Relationship Id="rId11" Type="http://schemas.openxmlformats.org/officeDocument/2006/relationships/slideLayout" Target="../slideLayouts/slideLayout516.xml"/><Relationship Id="rId5" Type="http://schemas.openxmlformats.org/officeDocument/2006/relationships/slideLayout" Target="../slideLayouts/slideLayout510.xml"/><Relationship Id="rId10" Type="http://schemas.openxmlformats.org/officeDocument/2006/relationships/slideLayout" Target="../slideLayouts/slideLayout515.xml"/><Relationship Id="rId4" Type="http://schemas.openxmlformats.org/officeDocument/2006/relationships/slideLayout" Target="../slideLayouts/slideLayout509.xml"/><Relationship Id="rId9" Type="http://schemas.openxmlformats.org/officeDocument/2006/relationships/slideLayout" Target="../slideLayouts/slideLayout514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9.xml"/><Relationship Id="rId7" Type="http://schemas.openxmlformats.org/officeDocument/2006/relationships/slideLayout" Target="../slideLayouts/slideLayout523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18.xml"/><Relationship Id="rId1" Type="http://schemas.openxmlformats.org/officeDocument/2006/relationships/slideLayout" Target="../slideLayouts/slideLayout517.xml"/><Relationship Id="rId6" Type="http://schemas.openxmlformats.org/officeDocument/2006/relationships/slideLayout" Target="../slideLayouts/slideLayout522.xml"/><Relationship Id="rId11" Type="http://schemas.openxmlformats.org/officeDocument/2006/relationships/slideLayout" Target="../slideLayouts/slideLayout527.xml"/><Relationship Id="rId5" Type="http://schemas.openxmlformats.org/officeDocument/2006/relationships/slideLayout" Target="../slideLayouts/slideLayout521.xml"/><Relationship Id="rId10" Type="http://schemas.openxmlformats.org/officeDocument/2006/relationships/slideLayout" Target="../slideLayouts/slideLayout526.xml"/><Relationship Id="rId4" Type="http://schemas.openxmlformats.org/officeDocument/2006/relationships/slideLayout" Target="../slideLayouts/slideLayout520.xml"/><Relationship Id="rId9" Type="http://schemas.openxmlformats.org/officeDocument/2006/relationships/slideLayout" Target="../slideLayouts/slideLayout525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30.xml"/><Relationship Id="rId7" Type="http://schemas.openxmlformats.org/officeDocument/2006/relationships/slideLayout" Target="../slideLayouts/slideLayout534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29.xml"/><Relationship Id="rId1" Type="http://schemas.openxmlformats.org/officeDocument/2006/relationships/slideLayout" Target="../slideLayouts/slideLayout528.xml"/><Relationship Id="rId6" Type="http://schemas.openxmlformats.org/officeDocument/2006/relationships/slideLayout" Target="../slideLayouts/slideLayout533.xml"/><Relationship Id="rId11" Type="http://schemas.openxmlformats.org/officeDocument/2006/relationships/slideLayout" Target="../slideLayouts/slideLayout538.xml"/><Relationship Id="rId5" Type="http://schemas.openxmlformats.org/officeDocument/2006/relationships/slideLayout" Target="../slideLayouts/slideLayout532.xml"/><Relationship Id="rId10" Type="http://schemas.openxmlformats.org/officeDocument/2006/relationships/slideLayout" Target="../slideLayouts/slideLayout537.xml"/><Relationship Id="rId4" Type="http://schemas.openxmlformats.org/officeDocument/2006/relationships/slideLayout" Target="../slideLayouts/slideLayout531.xml"/><Relationship Id="rId9" Type="http://schemas.openxmlformats.org/officeDocument/2006/relationships/slideLayout" Target="../slideLayouts/slideLayout536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41.xml"/><Relationship Id="rId7" Type="http://schemas.openxmlformats.org/officeDocument/2006/relationships/slideLayout" Target="../slideLayouts/slideLayout545.xml"/><Relationship Id="rId12" Type="http://schemas.openxmlformats.org/officeDocument/2006/relationships/theme" Target="../theme/theme49.xml"/><Relationship Id="rId2" Type="http://schemas.openxmlformats.org/officeDocument/2006/relationships/slideLayout" Target="../slideLayouts/slideLayout540.xml"/><Relationship Id="rId1" Type="http://schemas.openxmlformats.org/officeDocument/2006/relationships/slideLayout" Target="../slideLayouts/slideLayout539.xml"/><Relationship Id="rId6" Type="http://schemas.openxmlformats.org/officeDocument/2006/relationships/slideLayout" Target="../slideLayouts/slideLayout544.xml"/><Relationship Id="rId11" Type="http://schemas.openxmlformats.org/officeDocument/2006/relationships/slideLayout" Target="../slideLayouts/slideLayout549.xml"/><Relationship Id="rId5" Type="http://schemas.openxmlformats.org/officeDocument/2006/relationships/slideLayout" Target="../slideLayouts/slideLayout543.xml"/><Relationship Id="rId10" Type="http://schemas.openxmlformats.org/officeDocument/2006/relationships/slideLayout" Target="../slideLayouts/slideLayout548.xml"/><Relationship Id="rId4" Type="http://schemas.openxmlformats.org/officeDocument/2006/relationships/slideLayout" Target="../slideLayouts/slideLayout542.xml"/><Relationship Id="rId9" Type="http://schemas.openxmlformats.org/officeDocument/2006/relationships/slideLayout" Target="../slideLayouts/slideLayout5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52.xml"/><Relationship Id="rId7" Type="http://schemas.openxmlformats.org/officeDocument/2006/relationships/slideLayout" Target="../slideLayouts/slideLayout556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51.xml"/><Relationship Id="rId1" Type="http://schemas.openxmlformats.org/officeDocument/2006/relationships/slideLayout" Target="../slideLayouts/slideLayout550.xml"/><Relationship Id="rId6" Type="http://schemas.openxmlformats.org/officeDocument/2006/relationships/slideLayout" Target="../slideLayouts/slideLayout555.xml"/><Relationship Id="rId11" Type="http://schemas.openxmlformats.org/officeDocument/2006/relationships/slideLayout" Target="../slideLayouts/slideLayout560.xml"/><Relationship Id="rId5" Type="http://schemas.openxmlformats.org/officeDocument/2006/relationships/slideLayout" Target="../slideLayouts/slideLayout554.xml"/><Relationship Id="rId10" Type="http://schemas.openxmlformats.org/officeDocument/2006/relationships/slideLayout" Target="../slideLayouts/slideLayout559.xml"/><Relationship Id="rId4" Type="http://schemas.openxmlformats.org/officeDocument/2006/relationships/slideLayout" Target="../slideLayouts/slideLayout553.xml"/><Relationship Id="rId9" Type="http://schemas.openxmlformats.org/officeDocument/2006/relationships/slideLayout" Target="../slideLayouts/slideLayout558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63.xml"/><Relationship Id="rId7" Type="http://schemas.openxmlformats.org/officeDocument/2006/relationships/slideLayout" Target="../slideLayouts/slideLayout567.xml"/><Relationship Id="rId12" Type="http://schemas.openxmlformats.org/officeDocument/2006/relationships/theme" Target="../theme/theme51.xml"/><Relationship Id="rId2" Type="http://schemas.openxmlformats.org/officeDocument/2006/relationships/slideLayout" Target="../slideLayouts/slideLayout562.xml"/><Relationship Id="rId1" Type="http://schemas.openxmlformats.org/officeDocument/2006/relationships/slideLayout" Target="../slideLayouts/slideLayout561.xml"/><Relationship Id="rId6" Type="http://schemas.openxmlformats.org/officeDocument/2006/relationships/slideLayout" Target="../slideLayouts/slideLayout566.xml"/><Relationship Id="rId11" Type="http://schemas.openxmlformats.org/officeDocument/2006/relationships/slideLayout" Target="../slideLayouts/slideLayout571.xml"/><Relationship Id="rId5" Type="http://schemas.openxmlformats.org/officeDocument/2006/relationships/slideLayout" Target="../slideLayouts/slideLayout565.xml"/><Relationship Id="rId10" Type="http://schemas.openxmlformats.org/officeDocument/2006/relationships/slideLayout" Target="../slideLayouts/slideLayout570.xml"/><Relationship Id="rId4" Type="http://schemas.openxmlformats.org/officeDocument/2006/relationships/slideLayout" Target="../slideLayouts/slideLayout564.xml"/><Relationship Id="rId9" Type="http://schemas.openxmlformats.org/officeDocument/2006/relationships/slideLayout" Target="../slideLayouts/slideLayout569.xml"/></Relationships>
</file>

<file path=ppt/slideMasters/_rels/slideMaster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74.xml"/><Relationship Id="rId7" Type="http://schemas.openxmlformats.org/officeDocument/2006/relationships/slideLayout" Target="../slideLayouts/slideLayout578.xml"/><Relationship Id="rId12" Type="http://schemas.openxmlformats.org/officeDocument/2006/relationships/theme" Target="../theme/theme52.xml"/><Relationship Id="rId2" Type="http://schemas.openxmlformats.org/officeDocument/2006/relationships/slideLayout" Target="../slideLayouts/slideLayout573.xml"/><Relationship Id="rId1" Type="http://schemas.openxmlformats.org/officeDocument/2006/relationships/slideLayout" Target="../slideLayouts/slideLayout572.xml"/><Relationship Id="rId6" Type="http://schemas.openxmlformats.org/officeDocument/2006/relationships/slideLayout" Target="../slideLayouts/slideLayout577.xml"/><Relationship Id="rId11" Type="http://schemas.openxmlformats.org/officeDocument/2006/relationships/slideLayout" Target="../slideLayouts/slideLayout582.xml"/><Relationship Id="rId5" Type="http://schemas.openxmlformats.org/officeDocument/2006/relationships/slideLayout" Target="../slideLayouts/slideLayout576.xml"/><Relationship Id="rId10" Type="http://schemas.openxmlformats.org/officeDocument/2006/relationships/slideLayout" Target="../slideLayouts/slideLayout581.xml"/><Relationship Id="rId4" Type="http://schemas.openxmlformats.org/officeDocument/2006/relationships/slideLayout" Target="../slideLayouts/slideLayout575.xml"/><Relationship Id="rId9" Type="http://schemas.openxmlformats.org/officeDocument/2006/relationships/slideLayout" Target="../slideLayouts/slideLayout580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5.xml"/><Relationship Id="rId7" Type="http://schemas.openxmlformats.org/officeDocument/2006/relationships/slideLayout" Target="../slideLayouts/slideLayout589.xml"/><Relationship Id="rId12" Type="http://schemas.openxmlformats.org/officeDocument/2006/relationships/theme" Target="../theme/theme53.xml"/><Relationship Id="rId2" Type="http://schemas.openxmlformats.org/officeDocument/2006/relationships/slideLayout" Target="../slideLayouts/slideLayout584.xml"/><Relationship Id="rId1" Type="http://schemas.openxmlformats.org/officeDocument/2006/relationships/slideLayout" Target="../slideLayouts/slideLayout583.xml"/><Relationship Id="rId6" Type="http://schemas.openxmlformats.org/officeDocument/2006/relationships/slideLayout" Target="../slideLayouts/slideLayout588.xml"/><Relationship Id="rId11" Type="http://schemas.openxmlformats.org/officeDocument/2006/relationships/slideLayout" Target="../slideLayouts/slideLayout593.xml"/><Relationship Id="rId5" Type="http://schemas.openxmlformats.org/officeDocument/2006/relationships/slideLayout" Target="../slideLayouts/slideLayout587.xml"/><Relationship Id="rId10" Type="http://schemas.openxmlformats.org/officeDocument/2006/relationships/slideLayout" Target="../slideLayouts/slideLayout592.xml"/><Relationship Id="rId4" Type="http://schemas.openxmlformats.org/officeDocument/2006/relationships/slideLayout" Target="../slideLayouts/slideLayout586.xml"/><Relationship Id="rId9" Type="http://schemas.openxmlformats.org/officeDocument/2006/relationships/slideLayout" Target="../slideLayouts/slideLayout591.xml"/></Relationships>
</file>

<file path=ppt/slideMasters/_rels/slideMaster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6.xml"/><Relationship Id="rId2" Type="http://schemas.openxmlformats.org/officeDocument/2006/relationships/slideLayout" Target="../slideLayouts/slideLayout595.xml"/><Relationship Id="rId1" Type="http://schemas.openxmlformats.org/officeDocument/2006/relationships/slideLayout" Target="../slideLayouts/slideLayout594.xml"/><Relationship Id="rId6" Type="http://schemas.openxmlformats.org/officeDocument/2006/relationships/image" Target="../media/image2.png"/><Relationship Id="rId5" Type="http://schemas.openxmlformats.org/officeDocument/2006/relationships/theme" Target="../theme/theme54.xml"/><Relationship Id="rId4" Type="http://schemas.openxmlformats.org/officeDocument/2006/relationships/slideLayout" Target="../slideLayouts/slideLayout597.xml"/></Relationships>
</file>

<file path=ppt/slideMasters/_rels/slideMaster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5.xml"/><Relationship Id="rId13" Type="http://schemas.openxmlformats.org/officeDocument/2006/relationships/slideLayout" Target="../slideLayouts/slideLayout610.xml"/><Relationship Id="rId3" Type="http://schemas.openxmlformats.org/officeDocument/2006/relationships/slideLayout" Target="../slideLayouts/slideLayout600.xml"/><Relationship Id="rId7" Type="http://schemas.openxmlformats.org/officeDocument/2006/relationships/slideLayout" Target="../slideLayouts/slideLayout604.xml"/><Relationship Id="rId12" Type="http://schemas.openxmlformats.org/officeDocument/2006/relationships/slideLayout" Target="../slideLayouts/slideLayout609.xml"/><Relationship Id="rId2" Type="http://schemas.openxmlformats.org/officeDocument/2006/relationships/slideLayout" Target="../slideLayouts/slideLayout599.xml"/><Relationship Id="rId1" Type="http://schemas.openxmlformats.org/officeDocument/2006/relationships/slideLayout" Target="../slideLayouts/slideLayout598.xml"/><Relationship Id="rId6" Type="http://schemas.openxmlformats.org/officeDocument/2006/relationships/slideLayout" Target="../slideLayouts/slideLayout603.xml"/><Relationship Id="rId11" Type="http://schemas.openxmlformats.org/officeDocument/2006/relationships/slideLayout" Target="../slideLayouts/slideLayout608.xml"/><Relationship Id="rId5" Type="http://schemas.openxmlformats.org/officeDocument/2006/relationships/slideLayout" Target="../slideLayouts/slideLayout602.xml"/><Relationship Id="rId15" Type="http://schemas.openxmlformats.org/officeDocument/2006/relationships/theme" Target="../theme/theme55.xml"/><Relationship Id="rId10" Type="http://schemas.openxmlformats.org/officeDocument/2006/relationships/slideLayout" Target="../slideLayouts/slideLayout607.xml"/><Relationship Id="rId4" Type="http://schemas.openxmlformats.org/officeDocument/2006/relationships/slideLayout" Target="../slideLayouts/slideLayout601.xml"/><Relationship Id="rId9" Type="http://schemas.openxmlformats.org/officeDocument/2006/relationships/slideLayout" Target="../slideLayouts/slideLayout606.xml"/><Relationship Id="rId14" Type="http://schemas.openxmlformats.org/officeDocument/2006/relationships/slideLayout" Target="../slideLayouts/slideLayout611.xml"/></Relationships>
</file>

<file path=ppt/slideMasters/_rels/slideMaster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9.xml"/><Relationship Id="rId3" Type="http://schemas.openxmlformats.org/officeDocument/2006/relationships/slideLayout" Target="../slideLayouts/slideLayout614.xml"/><Relationship Id="rId7" Type="http://schemas.openxmlformats.org/officeDocument/2006/relationships/slideLayout" Target="../slideLayouts/slideLayout618.xml"/><Relationship Id="rId12" Type="http://schemas.openxmlformats.org/officeDocument/2006/relationships/theme" Target="../theme/theme56.xml"/><Relationship Id="rId2" Type="http://schemas.openxmlformats.org/officeDocument/2006/relationships/slideLayout" Target="../slideLayouts/slideLayout613.xml"/><Relationship Id="rId1" Type="http://schemas.openxmlformats.org/officeDocument/2006/relationships/slideLayout" Target="../slideLayouts/slideLayout612.xml"/><Relationship Id="rId6" Type="http://schemas.openxmlformats.org/officeDocument/2006/relationships/slideLayout" Target="../slideLayouts/slideLayout617.xml"/><Relationship Id="rId11" Type="http://schemas.openxmlformats.org/officeDocument/2006/relationships/slideLayout" Target="../slideLayouts/slideLayout622.xml"/><Relationship Id="rId5" Type="http://schemas.openxmlformats.org/officeDocument/2006/relationships/slideLayout" Target="../slideLayouts/slideLayout616.xml"/><Relationship Id="rId10" Type="http://schemas.openxmlformats.org/officeDocument/2006/relationships/slideLayout" Target="../slideLayouts/slideLayout621.xml"/><Relationship Id="rId4" Type="http://schemas.openxmlformats.org/officeDocument/2006/relationships/slideLayout" Target="../slideLayouts/slideLayout615.xml"/><Relationship Id="rId9" Type="http://schemas.openxmlformats.org/officeDocument/2006/relationships/slideLayout" Target="../slideLayouts/slideLayout620.xml"/></Relationships>
</file>

<file path=ppt/slideMasters/_rels/slideMaster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0.xml"/><Relationship Id="rId3" Type="http://schemas.openxmlformats.org/officeDocument/2006/relationships/slideLayout" Target="../slideLayouts/slideLayout625.xml"/><Relationship Id="rId7" Type="http://schemas.openxmlformats.org/officeDocument/2006/relationships/slideLayout" Target="../slideLayouts/slideLayout629.xml"/><Relationship Id="rId12" Type="http://schemas.openxmlformats.org/officeDocument/2006/relationships/theme" Target="../theme/theme57.xml"/><Relationship Id="rId2" Type="http://schemas.openxmlformats.org/officeDocument/2006/relationships/slideLayout" Target="../slideLayouts/slideLayout624.xml"/><Relationship Id="rId1" Type="http://schemas.openxmlformats.org/officeDocument/2006/relationships/slideLayout" Target="../slideLayouts/slideLayout623.xml"/><Relationship Id="rId6" Type="http://schemas.openxmlformats.org/officeDocument/2006/relationships/slideLayout" Target="../slideLayouts/slideLayout628.xml"/><Relationship Id="rId11" Type="http://schemas.openxmlformats.org/officeDocument/2006/relationships/slideLayout" Target="../slideLayouts/slideLayout633.xml"/><Relationship Id="rId5" Type="http://schemas.openxmlformats.org/officeDocument/2006/relationships/slideLayout" Target="../slideLayouts/slideLayout627.xml"/><Relationship Id="rId10" Type="http://schemas.openxmlformats.org/officeDocument/2006/relationships/slideLayout" Target="../slideLayouts/slideLayout632.xml"/><Relationship Id="rId4" Type="http://schemas.openxmlformats.org/officeDocument/2006/relationships/slideLayout" Target="../slideLayouts/slideLayout626.xml"/><Relationship Id="rId9" Type="http://schemas.openxmlformats.org/officeDocument/2006/relationships/slideLayout" Target="../slideLayouts/slideLayout631.xml"/></Relationships>
</file>

<file path=ppt/slideMasters/_rels/slideMaster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1.xml"/><Relationship Id="rId3" Type="http://schemas.openxmlformats.org/officeDocument/2006/relationships/slideLayout" Target="../slideLayouts/slideLayout636.xml"/><Relationship Id="rId7" Type="http://schemas.openxmlformats.org/officeDocument/2006/relationships/slideLayout" Target="../slideLayouts/slideLayout640.xml"/><Relationship Id="rId12" Type="http://schemas.openxmlformats.org/officeDocument/2006/relationships/theme" Target="../theme/theme58.xml"/><Relationship Id="rId2" Type="http://schemas.openxmlformats.org/officeDocument/2006/relationships/slideLayout" Target="../slideLayouts/slideLayout635.xml"/><Relationship Id="rId1" Type="http://schemas.openxmlformats.org/officeDocument/2006/relationships/slideLayout" Target="../slideLayouts/slideLayout634.xml"/><Relationship Id="rId6" Type="http://schemas.openxmlformats.org/officeDocument/2006/relationships/slideLayout" Target="../slideLayouts/slideLayout639.xml"/><Relationship Id="rId11" Type="http://schemas.openxmlformats.org/officeDocument/2006/relationships/slideLayout" Target="../slideLayouts/slideLayout644.xml"/><Relationship Id="rId5" Type="http://schemas.openxmlformats.org/officeDocument/2006/relationships/slideLayout" Target="../slideLayouts/slideLayout638.xml"/><Relationship Id="rId10" Type="http://schemas.openxmlformats.org/officeDocument/2006/relationships/slideLayout" Target="../slideLayouts/slideLayout643.xml"/><Relationship Id="rId4" Type="http://schemas.openxmlformats.org/officeDocument/2006/relationships/slideLayout" Target="../slideLayouts/slideLayout637.xml"/><Relationship Id="rId9" Type="http://schemas.openxmlformats.org/officeDocument/2006/relationships/slideLayout" Target="../slideLayouts/slideLayout642.xml"/></Relationships>
</file>

<file path=ppt/slideMasters/_rels/slideMaster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2.xml"/><Relationship Id="rId3" Type="http://schemas.openxmlformats.org/officeDocument/2006/relationships/slideLayout" Target="../slideLayouts/slideLayout647.xml"/><Relationship Id="rId7" Type="http://schemas.openxmlformats.org/officeDocument/2006/relationships/slideLayout" Target="../slideLayouts/slideLayout651.xml"/><Relationship Id="rId12" Type="http://schemas.openxmlformats.org/officeDocument/2006/relationships/theme" Target="../theme/theme59.xml"/><Relationship Id="rId2" Type="http://schemas.openxmlformats.org/officeDocument/2006/relationships/slideLayout" Target="../slideLayouts/slideLayout646.xml"/><Relationship Id="rId1" Type="http://schemas.openxmlformats.org/officeDocument/2006/relationships/slideLayout" Target="../slideLayouts/slideLayout645.xml"/><Relationship Id="rId6" Type="http://schemas.openxmlformats.org/officeDocument/2006/relationships/slideLayout" Target="../slideLayouts/slideLayout650.xml"/><Relationship Id="rId11" Type="http://schemas.openxmlformats.org/officeDocument/2006/relationships/slideLayout" Target="../slideLayouts/slideLayout655.xml"/><Relationship Id="rId5" Type="http://schemas.openxmlformats.org/officeDocument/2006/relationships/slideLayout" Target="../slideLayouts/slideLayout649.xml"/><Relationship Id="rId10" Type="http://schemas.openxmlformats.org/officeDocument/2006/relationships/slideLayout" Target="../slideLayouts/slideLayout654.xml"/><Relationship Id="rId4" Type="http://schemas.openxmlformats.org/officeDocument/2006/relationships/slideLayout" Target="../slideLayouts/slideLayout648.xml"/><Relationship Id="rId9" Type="http://schemas.openxmlformats.org/officeDocument/2006/relationships/slideLayout" Target="../slideLayouts/slideLayout6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3.xml"/><Relationship Id="rId3" Type="http://schemas.openxmlformats.org/officeDocument/2006/relationships/slideLayout" Target="../slideLayouts/slideLayout658.xml"/><Relationship Id="rId7" Type="http://schemas.openxmlformats.org/officeDocument/2006/relationships/slideLayout" Target="../slideLayouts/slideLayout662.xml"/><Relationship Id="rId12" Type="http://schemas.openxmlformats.org/officeDocument/2006/relationships/theme" Target="../theme/theme60.xml"/><Relationship Id="rId2" Type="http://schemas.openxmlformats.org/officeDocument/2006/relationships/slideLayout" Target="../slideLayouts/slideLayout657.xml"/><Relationship Id="rId1" Type="http://schemas.openxmlformats.org/officeDocument/2006/relationships/slideLayout" Target="../slideLayouts/slideLayout656.xml"/><Relationship Id="rId6" Type="http://schemas.openxmlformats.org/officeDocument/2006/relationships/slideLayout" Target="../slideLayouts/slideLayout661.xml"/><Relationship Id="rId11" Type="http://schemas.openxmlformats.org/officeDocument/2006/relationships/slideLayout" Target="../slideLayouts/slideLayout666.xml"/><Relationship Id="rId5" Type="http://schemas.openxmlformats.org/officeDocument/2006/relationships/slideLayout" Target="../slideLayouts/slideLayout660.xml"/><Relationship Id="rId10" Type="http://schemas.openxmlformats.org/officeDocument/2006/relationships/slideLayout" Target="../slideLayouts/slideLayout665.xml"/><Relationship Id="rId4" Type="http://schemas.openxmlformats.org/officeDocument/2006/relationships/slideLayout" Target="../slideLayouts/slideLayout659.xml"/><Relationship Id="rId9" Type="http://schemas.openxmlformats.org/officeDocument/2006/relationships/slideLayout" Target="../slideLayouts/slideLayout664.xml"/></Relationships>
</file>

<file path=ppt/slideMasters/_rels/slideMaster6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4.xml"/><Relationship Id="rId3" Type="http://schemas.openxmlformats.org/officeDocument/2006/relationships/slideLayout" Target="../slideLayouts/slideLayout669.xml"/><Relationship Id="rId7" Type="http://schemas.openxmlformats.org/officeDocument/2006/relationships/slideLayout" Target="../slideLayouts/slideLayout673.xml"/><Relationship Id="rId12" Type="http://schemas.openxmlformats.org/officeDocument/2006/relationships/theme" Target="../theme/theme61.xml"/><Relationship Id="rId2" Type="http://schemas.openxmlformats.org/officeDocument/2006/relationships/slideLayout" Target="../slideLayouts/slideLayout668.xml"/><Relationship Id="rId1" Type="http://schemas.openxmlformats.org/officeDocument/2006/relationships/slideLayout" Target="../slideLayouts/slideLayout667.xml"/><Relationship Id="rId6" Type="http://schemas.openxmlformats.org/officeDocument/2006/relationships/slideLayout" Target="../slideLayouts/slideLayout672.xml"/><Relationship Id="rId11" Type="http://schemas.openxmlformats.org/officeDocument/2006/relationships/slideLayout" Target="../slideLayouts/slideLayout677.xml"/><Relationship Id="rId5" Type="http://schemas.openxmlformats.org/officeDocument/2006/relationships/slideLayout" Target="../slideLayouts/slideLayout671.xml"/><Relationship Id="rId10" Type="http://schemas.openxmlformats.org/officeDocument/2006/relationships/slideLayout" Target="../slideLayouts/slideLayout676.xml"/><Relationship Id="rId4" Type="http://schemas.openxmlformats.org/officeDocument/2006/relationships/slideLayout" Target="../slideLayouts/slideLayout670.xml"/><Relationship Id="rId9" Type="http://schemas.openxmlformats.org/officeDocument/2006/relationships/slideLayout" Target="../slideLayouts/slideLayout675.xml"/></Relationships>
</file>

<file path=ppt/slideMasters/_rels/slideMaster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5.xml"/><Relationship Id="rId3" Type="http://schemas.openxmlformats.org/officeDocument/2006/relationships/slideLayout" Target="../slideLayouts/slideLayout680.xml"/><Relationship Id="rId7" Type="http://schemas.openxmlformats.org/officeDocument/2006/relationships/slideLayout" Target="../slideLayouts/slideLayout684.xml"/><Relationship Id="rId12" Type="http://schemas.openxmlformats.org/officeDocument/2006/relationships/theme" Target="../theme/theme62.xml"/><Relationship Id="rId2" Type="http://schemas.openxmlformats.org/officeDocument/2006/relationships/slideLayout" Target="../slideLayouts/slideLayout679.xml"/><Relationship Id="rId1" Type="http://schemas.openxmlformats.org/officeDocument/2006/relationships/slideLayout" Target="../slideLayouts/slideLayout678.xml"/><Relationship Id="rId6" Type="http://schemas.openxmlformats.org/officeDocument/2006/relationships/slideLayout" Target="../slideLayouts/slideLayout683.xml"/><Relationship Id="rId11" Type="http://schemas.openxmlformats.org/officeDocument/2006/relationships/slideLayout" Target="../slideLayouts/slideLayout688.xml"/><Relationship Id="rId5" Type="http://schemas.openxmlformats.org/officeDocument/2006/relationships/slideLayout" Target="../slideLayouts/slideLayout682.xml"/><Relationship Id="rId10" Type="http://schemas.openxmlformats.org/officeDocument/2006/relationships/slideLayout" Target="../slideLayouts/slideLayout687.xml"/><Relationship Id="rId4" Type="http://schemas.openxmlformats.org/officeDocument/2006/relationships/slideLayout" Target="../slideLayouts/slideLayout681.xml"/><Relationship Id="rId9" Type="http://schemas.openxmlformats.org/officeDocument/2006/relationships/slideLayout" Target="../slideLayouts/slideLayout686.xml"/></Relationships>
</file>

<file path=ppt/slideMasters/_rels/slideMaster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6.xml"/><Relationship Id="rId3" Type="http://schemas.openxmlformats.org/officeDocument/2006/relationships/slideLayout" Target="../slideLayouts/slideLayout691.xml"/><Relationship Id="rId7" Type="http://schemas.openxmlformats.org/officeDocument/2006/relationships/slideLayout" Target="../slideLayouts/slideLayout695.xml"/><Relationship Id="rId12" Type="http://schemas.openxmlformats.org/officeDocument/2006/relationships/theme" Target="../theme/theme63.xml"/><Relationship Id="rId2" Type="http://schemas.openxmlformats.org/officeDocument/2006/relationships/slideLayout" Target="../slideLayouts/slideLayout690.xml"/><Relationship Id="rId1" Type="http://schemas.openxmlformats.org/officeDocument/2006/relationships/slideLayout" Target="../slideLayouts/slideLayout689.xml"/><Relationship Id="rId6" Type="http://schemas.openxmlformats.org/officeDocument/2006/relationships/slideLayout" Target="../slideLayouts/slideLayout694.xml"/><Relationship Id="rId11" Type="http://schemas.openxmlformats.org/officeDocument/2006/relationships/slideLayout" Target="../slideLayouts/slideLayout699.xml"/><Relationship Id="rId5" Type="http://schemas.openxmlformats.org/officeDocument/2006/relationships/slideLayout" Target="../slideLayouts/slideLayout693.xml"/><Relationship Id="rId10" Type="http://schemas.openxmlformats.org/officeDocument/2006/relationships/slideLayout" Target="../slideLayouts/slideLayout698.xml"/><Relationship Id="rId4" Type="http://schemas.openxmlformats.org/officeDocument/2006/relationships/slideLayout" Target="../slideLayouts/slideLayout692.xml"/><Relationship Id="rId9" Type="http://schemas.openxmlformats.org/officeDocument/2006/relationships/slideLayout" Target="../slideLayouts/slideLayout697.xml"/></Relationships>
</file>

<file path=ppt/slideMasters/_rels/slideMaster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7.xml"/><Relationship Id="rId3" Type="http://schemas.openxmlformats.org/officeDocument/2006/relationships/slideLayout" Target="../slideLayouts/slideLayout702.xml"/><Relationship Id="rId7" Type="http://schemas.openxmlformats.org/officeDocument/2006/relationships/slideLayout" Target="../slideLayouts/slideLayout706.xml"/><Relationship Id="rId12" Type="http://schemas.openxmlformats.org/officeDocument/2006/relationships/theme" Target="../theme/theme64.xml"/><Relationship Id="rId2" Type="http://schemas.openxmlformats.org/officeDocument/2006/relationships/slideLayout" Target="../slideLayouts/slideLayout701.xml"/><Relationship Id="rId1" Type="http://schemas.openxmlformats.org/officeDocument/2006/relationships/slideLayout" Target="../slideLayouts/slideLayout700.xml"/><Relationship Id="rId6" Type="http://schemas.openxmlformats.org/officeDocument/2006/relationships/slideLayout" Target="../slideLayouts/slideLayout705.xml"/><Relationship Id="rId11" Type="http://schemas.openxmlformats.org/officeDocument/2006/relationships/slideLayout" Target="../slideLayouts/slideLayout710.xml"/><Relationship Id="rId5" Type="http://schemas.openxmlformats.org/officeDocument/2006/relationships/slideLayout" Target="../slideLayouts/slideLayout704.xml"/><Relationship Id="rId10" Type="http://schemas.openxmlformats.org/officeDocument/2006/relationships/slideLayout" Target="../slideLayouts/slideLayout709.xml"/><Relationship Id="rId4" Type="http://schemas.openxmlformats.org/officeDocument/2006/relationships/slideLayout" Target="../slideLayouts/slideLayout703.xml"/><Relationship Id="rId9" Type="http://schemas.openxmlformats.org/officeDocument/2006/relationships/slideLayout" Target="../slideLayouts/slideLayout708.xml"/></Relationships>
</file>

<file path=ppt/slideMasters/_rels/slideMaster6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8.xml"/><Relationship Id="rId13" Type="http://schemas.openxmlformats.org/officeDocument/2006/relationships/slideLayout" Target="../slideLayouts/slideLayout723.xml"/><Relationship Id="rId18" Type="http://schemas.openxmlformats.org/officeDocument/2006/relationships/theme" Target="../theme/theme65.xml"/><Relationship Id="rId3" Type="http://schemas.openxmlformats.org/officeDocument/2006/relationships/slideLayout" Target="../slideLayouts/slideLayout713.xml"/><Relationship Id="rId7" Type="http://schemas.openxmlformats.org/officeDocument/2006/relationships/slideLayout" Target="../slideLayouts/slideLayout717.xml"/><Relationship Id="rId12" Type="http://schemas.openxmlformats.org/officeDocument/2006/relationships/slideLayout" Target="../slideLayouts/slideLayout722.xml"/><Relationship Id="rId17" Type="http://schemas.openxmlformats.org/officeDocument/2006/relationships/slideLayout" Target="../slideLayouts/slideLayout727.xml"/><Relationship Id="rId2" Type="http://schemas.openxmlformats.org/officeDocument/2006/relationships/slideLayout" Target="../slideLayouts/slideLayout712.xml"/><Relationship Id="rId16" Type="http://schemas.openxmlformats.org/officeDocument/2006/relationships/slideLayout" Target="../slideLayouts/slideLayout726.xml"/><Relationship Id="rId1" Type="http://schemas.openxmlformats.org/officeDocument/2006/relationships/slideLayout" Target="../slideLayouts/slideLayout711.xml"/><Relationship Id="rId6" Type="http://schemas.openxmlformats.org/officeDocument/2006/relationships/slideLayout" Target="../slideLayouts/slideLayout716.xml"/><Relationship Id="rId11" Type="http://schemas.openxmlformats.org/officeDocument/2006/relationships/slideLayout" Target="../slideLayouts/slideLayout721.xml"/><Relationship Id="rId5" Type="http://schemas.openxmlformats.org/officeDocument/2006/relationships/slideLayout" Target="../slideLayouts/slideLayout715.xml"/><Relationship Id="rId15" Type="http://schemas.openxmlformats.org/officeDocument/2006/relationships/slideLayout" Target="../slideLayouts/slideLayout725.xml"/><Relationship Id="rId10" Type="http://schemas.openxmlformats.org/officeDocument/2006/relationships/slideLayout" Target="../slideLayouts/slideLayout72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714.xml"/><Relationship Id="rId9" Type="http://schemas.openxmlformats.org/officeDocument/2006/relationships/slideLayout" Target="../slideLayouts/slideLayout719.xml"/><Relationship Id="rId14" Type="http://schemas.openxmlformats.org/officeDocument/2006/relationships/slideLayout" Target="../slideLayouts/slideLayout72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1689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778" r:id="rId12"/>
    <p:sldLayoutId id="2147483779" r:id="rId13"/>
    <p:sldLayoutId id="2147483780" r:id="rId14"/>
    <p:sldLayoutId id="2147483795" r:id="rId15"/>
    <p:sldLayoutId id="2147483796" r:id="rId16"/>
    <p:sldLayoutId id="2147483797" r:id="rId1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12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743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240" y="1744780"/>
            <a:ext cx="11638608" cy="4741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320287" y="2556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Группа 8"/>
          <p:cNvGrpSpPr>
            <a:grpSpLocks/>
          </p:cNvGrpSpPr>
          <p:nvPr/>
        </p:nvGrpSpPr>
        <p:grpSpPr bwMode="auto">
          <a:xfrm>
            <a:off x="0" y="54592"/>
            <a:ext cx="12192001" cy="6799752"/>
            <a:chOff x="-7938" y="41275"/>
            <a:chExt cx="9151939" cy="500694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7938" y="4836149"/>
              <a:ext cx="9144789" cy="2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7937" y="41275"/>
              <a:ext cx="9151937" cy="138113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-7937" y="4938493"/>
              <a:ext cx="9151938" cy="79525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TextBox 1"/>
            <p:cNvSpPr txBox="1">
              <a:spLocks noChangeArrowheads="1"/>
            </p:cNvSpPr>
            <p:nvPr/>
          </p:nvSpPr>
          <p:spPr bwMode="auto">
            <a:xfrm>
              <a:off x="765175" y="148464"/>
              <a:ext cx="8378825" cy="339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000" b="1" dirty="0">
                  <a:solidFill>
                    <a:srgbClr val="13343D"/>
                  </a:solidFill>
                  <a:latin typeface="Times New Roman" pitchFamily="18" charset="0"/>
                  <a:cs typeface="Times New Roman" pitchFamily="18" charset="0"/>
                </a:rPr>
                <a:t>ГОРОДСКОЙ МЕТОДИЧЕСКИЙ ЦЕНТР				    </a:t>
              </a:r>
              <a:r>
                <a:rPr lang="en-US" altLang="ru-RU" sz="2400" b="1" dirty="0">
                  <a:solidFill>
                    <a:srgbClr val="13343D"/>
                  </a:solidFill>
                  <a:latin typeface="Times New Roman" pitchFamily="18" charset="0"/>
                  <a:cs typeface="Times New Roman" pitchFamily="18" charset="0"/>
                </a:rPr>
                <a:t>mosmetod.ru</a:t>
              </a:r>
              <a:endParaRPr lang="ru-RU" altLang="ru-RU" sz="2200" b="1" dirty="0">
                <a:solidFill>
                  <a:srgbClr val="13343D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-7938" y="459678"/>
              <a:ext cx="9151938" cy="53017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4" name="Picture 7" descr="224-9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905"/>
            <a:stretch>
              <a:fillRect/>
            </a:stretch>
          </p:blipFill>
          <p:spPr bwMode="auto">
            <a:xfrm>
              <a:off x="188913" y="41275"/>
              <a:ext cx="540469" cy="530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2240" y="788113"/>
            <a:ext cx="11638608" cy="902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7646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 cap="all" baseline="0">
          <a:solidFill>
            <a:srgbClr val="13343D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400" kern="1200">
          <a:solidFill>
            <a:srgbClr val="173E49"/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000" kern="1200">
          <a:solidFill>
            <a:srgbClr val="173E49"/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rgbClr val="173E49"/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173E49"/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173E4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  <p:sldLayoutId id="2147484047" r:id="rId13"/>
    <p:sldLayoutId id="214748404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1240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5013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7680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87349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0323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12258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21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650" r:id="rId15"/>
    <p:sldLayoutId id="2147483654" r:id="rId16"/>
    <p:sldLayoutId id="21474836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1689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23259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8727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47" r:id="rId2"/>
    <p:sldLayoutId id="2147484148" r:id="rId3"/>
    <p:sldLayoutId id="2147484149" r:id="rId4"/>
    <p:sldLayoutId id="2147484150" r:id="rId5"/>
    <p:sldLayoutId id="2147484151" r:id="rId6"/>
    <p:sldLayoutId id="2147484152" r:id="rId7"/>
    <p:sldLayoutId id="2147484153" r:id="rId8"/>
    <p:sldLayoutId id="2147484154" r:id="rId9"/>
    <p:sldLayoutId id="2147484155" r:id="rId10"/>
    <p:sldLayoutId id="214748415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21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8" r:id="rId1"/>
    <p:sldLayoutId id="2147484159" r:id="rId2"/>
    <p:sldLayoutId id="2147484160" r:id="rId3"/>
    <p:sldLayoutId id="2147484161" r:id="rId4"/>
    <p:sldLayoutId id="2147484162" r:id="rId5"/>
    <p:sldLayoutId id="2147484163" r:id="rId6"/>
    <p:sldLayoutId id="2147484164" r:id="rId7"/>
    <p:sldLayoutId id="2147484165" r:id="rId8"/>
    <p:sldLayoutId id="2147484166" r:id="rId9"/>
    <p:sldLayoutId id="2147484167" r:id="rId10"/>
    <p:sldLayoutId id="2147484168" r:id="rId11"/>
    <p:sldLayoutId id="2147484169" r:id="rId12"/>
    <p:sldLayoutId id="2147484170" r:id="rId13"/>
    <p:sldLayoutId id="214748417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2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4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6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7" r:id="rId1"/>
    <p:sldLayoutId id="2147484198" r:id="rId2"/>
    <p:sldLayoutId id="2147484199" r:id="rId3"/>
    <p:sldLayoutId id="2147484200" r:id="rId4"/>
    <p:sldLayoutId id="2147484201" r:id="rId5"/>
    <p:sldLayoutId id="2147484202" r:id="rId6"/>
    <p:sldLayoutId id="2147484203" r:id="rId7"/>
    <p:sldLayoutId id="2147484204" r:id="rId8"/>
    <p:sldLayoutId id="2147484205" r:id="rId9"/>
    <p:sldLayoutId id="2147484206" r:id="rId10"/>
    <p:sldLayoutId id="21474842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1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2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1" r:id="rId1"/>
    <p:sldLayoutId id="2147484222" r:id="rId2"/>
    <p:sldLayoutId id="2147484223" r:id="rId3"/>
    <p:sldLayoutId id="2147484224" r:id="rId4"/>
    <p:sldLayoutId id="2147484225" r:id="rId5"/>
    <p:sldLayoutId id="2147484226" r:id="rId6"/>
    <p:sldLayoutId id="2147484227" r:id="rId7"/>
    <p:sldLayoutId id="2147484228" r:id="rId8"/>
    <p:sldLayoutId id="2147484229" r:id="rId9"/>
    <p:sldLayoutId id="2147484230" r:id="rId10"/>
    <p:sldLayoutId id="21474842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4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2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6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12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59" r:id="rId3"/>
    <p:sldLayoutId id="2147484260" r:id="rId4"/>
    <p:sldLayoutId id="2147484261" r:id="rId5"/>
    <p:sldLayoutId id="2147484262" r:id="rId6"/>
    <p:sldLayoutId id="2147484263" r:id="rId7"/>
    <p:sldLayoutId id="2147484264" r:id="rId8"/>
    <p:sldLayoutId id="2147484265" r:id="rId9"/>
    <p:sldLayoutId id="2147484266" r:id="rId10"/>
    <p:sldLayoutId id="21474842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743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270" r:id="rId2"/>
    <p:sldLayoutId id="2147484271" r:id="rId3"/>
    <p:sldLayoutId id="2147484272" r:id="rId4"/>
    <p:sldLayoutId id="2147484273" r:id="rId5"/>
    <p:sldLayoutId id="2147484274" r:id="rId6"/>
    <p:sldLayoutId id="2147484275" r:id="rId7"/>
    <p:sldLayoutId id="2147484276" r:id="rId8"/>
    <p:sldLayoutId id="2147484277" r:id="rId9"/>
    <p:sldLayoutId id="2147484278" r:id="rId10"/>
    <p:sldLayoutId id="21474842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240" y="1744780"/>
            <a:ext cx="11638608" cy="4741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320287" y="2556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Группа 8"/>
          <p:cNvGrpSpPr>
            <a:grpSpLocks/>
          </p:cNvGrpSpPr>
          <p:nvPr/>
        </p:nvGrpSpPr>
        <p:grpSpPr bwMode="auto">
          <a:xfrm>
            <a:off x="0" y="54592"/>
            <a:ext cx="12192001" cy="6799752"/>
            <a:chOff x="-7938" y="41275"/>
            <a:chExt cx="9151939" cy="500694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7938" y="4836149"/>
              <a:ext cx="9144789" cy="2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7937" y="41275"/>
              <a:ext cx="9151937" cy="138113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-7937" y="4938493"/>
              <a:ext cx="9151938" cy="79525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TextBox 1"/>
            <p:cNvSpPr txBox="1">
              <a:spLocks noChangeArrowheads="1"/>
            </p:cNvSpPr>
            <p:nvPr/>
          </p:nvSpPr>
          <p:spPr bwMode="auto">
            <a:xfrm>
              <a:off x="765175" y="148464"/>
              <a:ext cx="8378825" cy="339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000" b="1" dirty="0">
                  <a:solidFill>
                    <a:srgbClr val="13343D"/>
                  </a:solidFill>
                  <a:latin typeface="Times New Roman" pitchFamily="18" charset="0"/>
                  <a:cs typeface="Times New Roman" pitchFamily="18" charset="0"/>
                </a:rPr>
                <a:t>ГОРОДСКОЙ МЕТОДИЧЕСКИЙ ЦЕНТР				    </a:t>
              </a:r>
              <a:r>
                <a:rPr lang="en-US" altLang="ru-RU" sz="2400" b="1" dirty="0">
                  <a:solidFill>
                    <a:srgbClr val="13343D"/>
                  </a:solidFill>
                  <a:latin typeface="Times New Roman" pitchFamily="18" charset="0"/>
                  <a:cs typeface="Times New Roman" pitchFamily="18" charset="0"/>
                </a:rPr>
                <a:t>mosmetod.ru</a:t>
              </a:r>
              <a:endParaRPr lang="ru-RU" altLang="ru-RU" sz="2200" b="1" dirty="0">
                <a:solidFill>
                  <a:srgbClr val="13343D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-7938" y="459678"/>
              <a:ext cx="9151938" cy="53017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4" name="Picture 7" descr="224-9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905"/>
            <a:stretch>
              <a:fillRect/>
            </a:stretch>
          </p:blipFill>
          <p:spPr bwMode="auto">
            <a:xfrm>
              <a:off x="188913" y="41275"/>
              <a:ext cx="540469" cy="530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2240" y="788113"/>
            <a:ext cx="11638608" cy="902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7646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1" r:id="rId1"/>
    <p:sldLayoutId id="2147484282" r:id="rId2"/>
    <p:sldLayoutId id="2147484283" r:id="rId3"/>
    <p:sldLayoutId id="2147484284" r:id="rId4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 cap="all" baseline="0">
          <a:solidFill>
            <a:srgbClr val="13343D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400" kern="1200">
          <a:solidFill>
            <a:srgbClr val="173E49"/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000" kern="1200">
          <a:solidFill>
            <a:srgbClr val="173E49"/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rgbClr val="173E49"/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173E49"/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173E4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  <p:sldLayoutId id="2147484297" r:id="rId12"/>
    <p:sldLayoutId id="2147484298" r:id="rId13"/>
    <p:sldLayoutId id="214748429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1240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  <p:sldLayoutId id="2147484302" r:id="rId2"/>
    <p:sldLayoutId id="2147484303" r:id="rId3"/>
    <p:sldLayoutId id="2147484304" r:id="rId4"/>
    <p:sldLayoutId id="2147484305" r:id="rId5"/>
    <p:sldLayoutId id="2147484306" r:id="rId6"/>
    <p:sldLayoutId id="2147484307" r:id="rId7"/>
    <p:sldLayoutId id="2147484308" r:id="rId8"/>
    <p:sldLayoutId id="2147484309" r:id="rId9"/>
    <p:sldLayoutId id="2147484310" r:id="rId10"/>
    <p:sldLayoutId id="214748431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5013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7680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5" r:id="rId1"/>
    <p:sldLayoutId id="2147484326" r:id="rId2"/>
    <p:sldLayoutId id="2147484327" r:id="rId3"/>
    <p:sldLayoutId id="2147484328" r:id="rId4"/>
    <p:sldLayoutId id="2147484329" r:id="rId5"/>
    <p:sldLayoutId id="2147484330" r:id="rId6"/>
    <p:sldLayoutId id="2147484331" r:id="rId7"/>
    <p:sldLayoutId id="2147484332" r:id="rId8"/>
    <p:sldLayoutId id="2147484333" r:id="rId9"/>
    <p:sldLayoutId id="2147484334" r:id="rId10"/>
    <p:sldLayoutId id="2147484335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87349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7" r:id="rId1"/>
    <p:sldLayoutId id="2147484338" r:id="rId2"/>
    <p:sldLayoutId id="2147484339" r:id="rId3"/>
    <p:sldLayoutId id="2147484340" r:id="rId4"/>
    <p:sldLayoutId id="2147484341" r:id="rId5"/>
    <p:sldLayoutId id="2147484342" r:id="rId6"/>
    <p:sldLayoutId id="2147484343" r:id="rId7"/>
    <p:sldLayoutId id="2147484344" r:id="rId8"/>
    <p:sldLayoutId id="2147484345" r:id="rId9"/>
    <p:sldLayoutId id="2147484346" r:id="rId10"/>
    <p:sldLayoutId id="2147484347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0323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9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4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12258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1689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3" r:id="rId1"/>
    <p:sldLayoutId id="2147484374" r:id="rId2"/>
    <p:sldLayoutId id="2147484375" r:id="rId3"/>
    <p:sldLayoutId id="2147484376" r:id="rId4"/>
    <p:sldLayoutId id="2147484377" r:id="rId5"/>
    <p:sldLayoutId id="2147484378" r:id="rId6"/>
    <p:sldLayoutId id="2147484379" r:id="rId7"/>
    <p:sldLayoutId id="2147484380" r:id="rId8"/>
    <p:sldLayoutId id="2147484381" r:id="rId9"/>
    <p:sldLayoutId id="2147484382" r:id="rId10"/>
    <p:sldLayoutId id="2147484383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23259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5" r:id="rId1"/>
    <p:sldLayoutId id="2147484386" r:id="rId2"/>
    <p:sldLayoutId id="2147484387" r:id="rId3"/>
    <p:sldLayoutId id="2147484388" r:id="rId4"/>
    <p:sldLayoutId id="2147484389" r:id="rId5"/>
    <p:sldLayoutId id="2147484390" r:id="rId6"/>
    <p:sldLayoutId id="2147484391" r:id="rId7"/>
    <p:sldLayoutId id="2147484392" r:id="rId8"/>
    <p:sldLayoutId id="2147484393" r:id="rId9"/>
    <p:sldLayoutId id="2147484394" r:id="rId10"/>
    <p:sldLayoutId id="2147484395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8727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7" r:id="rId1"/>
    <p:sldLayoutId id="2147484398" r:id="rId2"/>
    <p:sldLayoutId id="2147484399" r:id="rId3"/>
    <p:sldLayoutId id="2147484400" r:id="rId4"/>
    <p:sldLayoutId id="2147484401" r:id="rId5"/>
    <p:sldLayoutId id="2147484402" r:id="rId6"/>
    <p:sldLayoutId id="2147484403" r:id="rId7"/>
    <p:sldLayoutId id="2147484404" r:id="rId8"/>
    <p:sldLayoutId id="2147484405" r:id="rId9"/>
    <p:sldLayoutId id="2147484406" r:id="rId10"/>
    <p:sldLayoutId id="2147484407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21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9" r:id="rId1"/>
    <p:sldLayoutId id="2147484410" r:id="rId2"/>
    <p:sldLayoutId id="2147484411" r:id="rId3"/>
    <p:sldLayoutId id="2147484412" r:id="rId4"/>
    <p:sldLayoutId id="2147484413" r:id="rId5"/>
    <p:sldLayoutId id="2147484414" r:id="rId6"/>
    <p:sldLayoutId id="2147484415" r:id="rId7"/>
    <p:sldLayoutId id="2147484416" r:id="rId8"/>
    <p:sldLayoutId id="2147484417" r:id="rId9"/>
    <p:sldLayoutId id="2147484418" r:id="rId10"/>
    <p:sldLayoutId id="2147484419" r:id="rId11"/>
    <p:sldLayoutId id="2147484420" r:id="rId12"/>
    <p:sldLayoutId id="2147484421" r:id="rId13"/>
    <p:sldLayoutId id="214748442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2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4" r:id="rId1"/>
    <p:sldLayoutId id="2147484425" r:id="rId2"/>
    <p:sldLayoutId id="2147484426" r:id="rId3"/>
    <p:sldLayoutId id="2147484427" r:id="rId4"/>
    <p:sldLayoutId id="2147484428" r:id="rId5"/>
    <p:sldLayoutId id="2147484429" r:id="rId6"/>
    <p:sldLayoutId id="2147484430" r:id="rId7"/>
    <p:sldLayoutId id="2147484431" r:id="rId8"/>
    <p:sldLayoutId id="2147484432" r:id="rId9"/>
    <p:sldLayoutId id="2147484433" r:id="rId10"/>
    <p:sldLayoutId id="21474844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4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6" r:id="rId1"/>
    <p:sldLayoutId id="2147484437" r:id="rId2"/>
    <p:sldLayoutId id="2147484438" r:id="rId3"/>
    <p:sldLayoutId id="2147484439" r:id="rId4"/>
    <p:sldLayoutId id="2147484440" r:id="rId5"/>
    <p:sldLayoutId id="2147484441" r:id="rId6"/>
    <p:sldLayoutId id="2147484442" r:id="rId7"/>
    <p:sldLayoutId id="2147484443" r:id="rId8"/>
    <p:sldLayoutId id="2147484444" r:id="rId9"/>
    <p:sldLayoutId id="2147484445" r:id="rId10"/>
    <p:sldLayoutId id="21474844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6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8" r:id="rId1"/>
    <p:sldLayoutId id="2147484449" r:id="rId2"/>
    <p:sldLayoutId id="2147484450" r:id="rId3"/>
    <p:sldLayoutId id="2147484451" r:id="rId4"/>
    <p:sldLayoutId id="2147484452" r:id="rId5"/>
    <p:sldLayoutId id="2147484453" r:id="rId6"/>
    <p:sldLayoutId id="2147484454" r:id="rId7"/>
    <p:sldLayoutId id="2147484455" r:id="rId8"/>
    <p:sldLayoutId id="2147484456" r:id="rId9"/>
    <p:sldLayoutId id="2147484457" r:id="rId10"/>
    <p:sldLayoutId id="21474844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1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0" r:id="rId1"/>
    <p:sldLayoutId id="2147484461" r:id="rId2"/>
    <p:sldLayoutId id="2147484462" r:id="rId3"/>
    <p:sldLayoutId id="2147484463" r:id="rId4"/>
    <p:sldLayoutId id="2147484464" r:id="rId5"/>
    <p:sldLayoutId id="2147484465" r:id="rId6"/>
    <p:sldLayoutId id="2147484466" r:id="rId7"/>
    <p:sldLayoutId id="2147484467" r:id="rId8"/>
    <p:sldLayoutId id="2147484468" r:id="rId9"/>
    <p:sldLayoutId id="2147484469" r:id="rId10"/>
    <p:sldLayoutId id="21474844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2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2" r:id="rId1"/>
    <p:sldLayoutId id="2147484473" r:id="rId2"/>
    <p:sldLayoutId id="2147484474" r:id="rId3"/>
    <p:sldLayoutId id="2147484475" r:id="rId4"/>
    <p:sldLayoutId id="2147484476" r:id="rId5"/>
    <p:sldLayoutId id="2147484477" r:id="rId6"/>
    <p:sldLayoutId id="2147484478" r:id="rId7"/>
    <p:sldLayoutId id="2147484479" r:id="rId8"/>
    <p:sldLayoutId id="2147484480" r:id="rId9"/>
    <p:sldLayoutId id="2147484481" r:id="rId10"/>
    <p:sldLayoutId id="21474844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6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4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4" r:id="rId1"/>
    <p:sldLayoutId id="2147484485" r:id="rId2"/>
    <p:sldLayoutId id="2147484486" r:id="rId3"/>
    <p:sldLayoutId id="2147484487" r:id="rId4"/>
    <p:sldLayoutId id="2147484488" r:id="rId5"/>
    <p:sldLayoutId id="2147484489" r:id="rId6"/>
    <p:sldLayoutId id="2147484490" r:id="rId7"/>
    <p:sldLayoutId id="2147484491" r:id="rId8"/>
    <p:sldLayoutId id="2147484492" r:id="rId9"/>
    <p:sldLayoutId id="2147484493" r:id="rId10"/>
    <p:sldLayoutId id="21474844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6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6" r:id="rId1"/>
    <p:sldLayoutId id="2147484497" r:id="rId2"/>
    <p:sldLayoutId id="2147484498" r:id="rId3"/>
    <p:sldLayoutId id="2147484499" r:id="rId4"/>
    <p:sldLayoutId id="2147484500" r:id="rId5"/>
    <p:sldLayoutId id="2147484501" r:id="rId6"/>
    <p:sldLayoutId id="2147484502" r:id="rId7"/>
    <p:sldLayoutId id="2147484503" r:id="rId8"/>
    <p:sldLayoutId id="2147484504" r:id="rId9"/>
    <p:sldLayoutId id="2147484505" r:id="rId10"/>
    <p:sldLayoutId id="21474845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12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8" r:id="rId1"/>
    <p:sldLayoutId id="2147484509" r:id="rId2"/>
    <p:sldLayoutId id="2147484510" r:id="rId3"/>
    <p:sldLayoutId id="2147484511" r:id="rId4"/>
    <p:sldLayoutId id="2147484512" r:id="rId5"/>
    <p:sldLayoutId id="2147484513" r:id="rId6"/>
    <p:sldLayoutId id="2147484514" r:id="rId7"/>
    <p:sldLayoutId id="2147484515" r:id="rId8"/>
    <p:sldLayoutId id="2147484516" r:id="rId9"/>
    <p:sldLayoutId id="2147484517" r:id="rId10"/>
    <p:sldLayoutId id="21474845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743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0" r:id="rId1"/>
    <p:sldLayoutId id="2147484521" r:id="rId2"/>
    <p:sldLayoutId id="2147484522" r:id="rId3"/>
    <p:sldLayoutId id="2147484523" r:id="rId4"/>
    <p:sldLayoutId id="2147484524" r:id="rId5"/>
    <p:sldLayoutId id="2147484525" r:id="rId6"/>
    <p:sldLayoutId id="2147484526" r:id="rId7"/>
    <p:sldLayoutId id="2147484527" r:id="rId8"/>
    <p:sldLayoutId id="2147484528" r:id="rId9"/>
    <p:sldLayoutId id="2147484529" r:id="rId10"/>
    <p:sldLayoutId id="21474845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240" y="1744780"/>
            <a:ext cx="11638608" cy="4741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320287" y="25567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BBD97-0B11-490C-AE87-21D35E039E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8" name="Группа 8"/>
          <p:cNvGrpSpPr>
            <a:grpSpLocks/>
          </p:cNvGrpSpPr>
          <p:nvPr/>
        </p:nvGrpSpPr>
        <p:grpSpPr bwMode="auto">
          <a:xfrm>
            <a:off x="0" y="54592"/>
            <a:ext cx="12192001" cy="6799752"/>
            <a:chOff x="-7938" y="41275"/>
            <a:chExt cx="9151939" cy="500694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-7938" y="4836149"/>
              <a:ext cx="9144789" cy="2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-7937" y="41275"/>
              <a:ext cx="9151937" cy="138113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-7937" y="4938493"/>
              <a:ext cx="9151938" cy="79525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TextBox 1"/>
            <p:cNvSpPr txBox="1">
              <a:spLocks noChangeArrowheads="1"/>
            </p:cNvSpPr>
            <p:nvPr/>
          </p:nvSpPr>
          <p:spPr bwMode="auto">
            <a:xfrm>
              <a:off x="765175" y="148464"/>
              <a:ext cx="8378825" cy="339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2000" b="1" dirty="0">
                  <a:solidFill>
                    <a:srgbClr val="13343D"/>
                  </a:solidFill>
                  <a:latin typeface="Times New Roman" pitchFamily="18" charset="0"/>
                  <a:cs typeface="Times New Roman" pitchFamily="18" charset="0"/>
                </a:rPr>
                <a:t>ГОРОДСКОЙ МЕТОДИЧЕСКИЙ ЦЕНТР				    </a:t>
              </a:r>
              <a:r>
                <a:rPr lang="en-US" altLang="ru-RU" sz="2400" b="1" dirty="0">
                  <a:solidFill>
                    <a:srgbClr val="13343D"/>
                  </a:solidFill>
                  <a:latin typeface="Times New Roman" pitchFamily="18" charset="0"/>
                  <a:cs typeface="Times New Roman" pitchFamily="18" charset="0"/>
                </a:rPr>
                <a:t>mosmetod.ru</a:t>
              </a:r>
              <a:endParaRPr lang="ru-RU" altLang="ru-RU" sz="2200" b="1" dirty="0">
                <a:solidFill>
                  <a:srgbClr val="13343D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-7938" y="459678"/>
              <a:ext cx="9151938" cy="53017"/>
            </a:xfrm>
            <a:prstGeom prst="rect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4" name="Picture 7" descr="224-9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905"/>
            <a:stretch>
              <a:fillRect/>
            </a:stretch>
          </p:blipFill>
          <p:spPr bwMode="auto">
            <a:xfrm>
              <a:off x="188913" y="41275"/>
              <a:ext cx="540469" cy="530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2240" y="788113"/>
            <a:ext cx="11638608" cy="902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7646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2" r:id="rId1"/>
    <p:sldLayoutId id="2147484533" r:id="rId2"/>
    <p:sldLayoutId id="2147484534" r:id="rId3"/>
    <p:sldLayoutId id="2147484535" r:id="rId4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 cap="all" baseline="0">
          <a:solidFill>
            <a:srgbClr val="13343D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400" kern="1200">
          <a:solidFill>
            <a:srgbClr val="173E49"/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000" kern="1200">
          <a:solidFill>
            <a:srgbClr val="173E49"/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rgbClr val="173E49"/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173E49"/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rgbClr val="173E4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A28CB-E5C7-42A9-B1B9-1D3B5CE1AA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0FC2C-A79D-4E78-882A-3B2A51043B9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4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7" r:id="rId1"/>
    <p:sldLayoutId id="2147484538" r:id="rId2"/>
    <p:sldLayoutId id="2147484539" r:id="rId3"/>
    <p:sldLayoutId id="2147484540" r:id="rId4"/>
    <p:sldLayoutId id="2147484541" r:id="rId5"/>
    <p:sldLayoutId id="2147484542" r:id="rId6"/>
    <p:sldLayoutId id="2147484543" r:id="rId7"/>
    <p:sldLayoutId id="2147484544" r:id="rId8"/>
    <p:sldLayoutId id="2147484545" r:id="rId9"/>
    <p:sldLayoutId id="2147484546" r:id="rId10"/>
    <p:sldLayoutId id="2147484547" r:id="rId11"/>
    <p:sldLayoutId id="2147484548" r:id="rId12"/>
    <p:sldLayoutId id="2147484549" r:id="rId13"/>
    <p:sldLayoutId id="214748455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1240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2" r:id="rId1"/>
    <p:sldLayoutId id="2147484553" r:id="rId2"/>
    <p:sldLayoutId id="2147484554" r:id="rId3"/>
    <p:sldLayoutId id="2147484555" r:id="rId4"/>
    <p:sldLayoutId id="2147484556" r:id="rId5"/>
    <p:sldLayoutId id="2147484557" r:id="rId6"/>
    <p:sldLayoutId id="2147484558" r:id="rId7"/>
    <p:sldLayoutId id="2147484559" r:id="rId8"/>
    <p:sldLayoutId id="2147484560" r:id="rId9"/>
    <p:sldLayoutId id="2147484561" r:id="rId10"/>
    <p:sldLayoutId id="2147484562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5013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4" r:id="rId1"/>
    <p:sldLayoutId id="2147484565" r:id="rId2"/>
    <p:sldLayoutId id="2147484566" r:id="rId3"/>
    <p:sldLayoutId id="2147484567" r:id="rId4"/>
    <p:sldLayoutId id="2147484568" r:id="rId5"/>
    <p:sldLayoutId id="2147484569" r:id="rId6"/>
    <p:sldLayoutId id="2147484570" r:id="rId7"/>
    <p:sldLayoutId id="2147484571" r:id="rId8"/>
    <p:sldLayoutId id="2147484572" r:id="rId9"/>
    <p:sldLayoutId id="2147484573" r:id="rId10"/>
    <p:sldLayoutId id="2147484574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768078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5" r:id="rId10"/>
    <p:sldLayoutId id="214748458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87349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8" r:id="rId1"/>
    <p:sldLayoutId id="2147484589" r:id="rId2"/>
    <p:sldLayoutId id="2147484590" r:id="rId3"/>
    <p:sldLayoutId id="2147484591" r:id="rId4"/>
    <p:sldLayoutId id="2147484592" r:id="rId5"/>
    <p:sldLayoutId id="2147484593" r:id="rId6"/>
    <p:sldLayoutId id="2147484594" r:id="rId7"/>
    <p:sldLayoutId id="2147484595" r:id="rId8"/>
    <p:sldLayoutId id="2147484596" r:id="rId9"/>
    <p:sldLayoutId id="2147484597" r:id="rId10"/>
    <p:sldLayoutId id="2147484598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1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03231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601" r:id="rId2"/>
    <p:sldLayoutId id="2147484602" r:id="rId3"/>
    <p:sldLayoutId id="2147484603" r:id="rId4"/>
    <p:sldLayoutId id="2147484604" r:id="rId5"/>
    <p:sldLayoutId id="2147484605" r:id="rId6"/>
    <p:sldLayoutId id="2147484606" r:id="rId7"/>
    <p:sldLayoutId id="2147484607" r:id="rId8"/>
    <p:sldLayoutId id="2147484608" r:id="rId9"/>
    <p:sldLayoutId id="2147484609" r:id="rId10"/>
    <p:sldLayoutId id="2147484610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12258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2" r:id="rId1"/>
    <p:sldLayoutId id="2147484613" r:id="rId2"/>
    <p:sldLayoutId id="2147484614" r:id="rId3"/>
    <p:sldLayoutId id="2147484615" r:id="rId4"/>
    <p:sldLayoutId id="2147484616" r:id="rId5"/>
    <p:sldLayoutId id="2147484617" r:id="rId6"/>
    <p:sldLayoutId id="2147484618" r:id="rId7"/>
    <p:sldLayoutId id="2147484619" r:id="rId8"/>
    <p:sldLayoutId id="2147484620" r:id="rId9"/>
    <p:sldLayoutId id="2147484621" r:id="rId10"/>
    <p:sldLayoutId id="2147484622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16893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4" r:id="rId1"/>
    <p:sldLayoutId id="2147484625" r:id="rId2"/>
    <p:sldLayoutId id="2147484626" r:id="rId3"/>
    <p:sldLayoutId id="2147484627" r:id="rId4"/>
    <p:sldLayoutId id="2147484628" r:id="rId5"/>
    <p:sldLayoutId id="2147484629" r:id="rId6"/>
    <p:sldLayoutId id="2147484630" r:id="rId7"/>
    <p:sldLayoutId id="2147484631" r:id="rId8"/>
    <p:sldLayoutId id="2147484632" r:id="rId9"/>
    <p:sldLayoutId id="2147484633" r:id="rId10"/>
    <p:sldLayoutId id="2147484634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232592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6" r:id="rId1"/>
    <p:sldLayoutId id="2147484637" r:id="rId2"/>
    <p:sldLayoutId id="2147484638" r:id="rId3"/>
    <p:sldLayoutId id="2147484639" r:id="rId4"/>
    <p:sldLayoutId id="2147484640" r:id="rId5"/>
    <p:sldLayoutId id="2147484641" r:id="rId6"/>
    <p:sldLayoutId id="2147484642" r:id="rId7"/>
    <p:sldLayoutId id="2147484643" r:id="rId8"/>
    <p:sldLayoutId id="2147484644" r:id="rId9"/>
    <p:sldLayoutId id="2147484645" r:id="rId10"/>
    <p:sldLayoutId id="214748464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F0D69A6-163E-42FE-BDA7-1602B7AA50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27.01.2021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E45D31D-69A2-49AD-9065-AEB03B42547F}" type="slidenum">
              <a:rPr lang="ru-RU" altLang="ru-RU" smtClean="0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58727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8" r:id="rId1"/>
    <p:sldLayoutId id="2147484649" r:id="rId2"/>
    <p:sldLayoutId id="2147484650" r:id="rId3"/>
    <p:sldLayoutId id="2147484651" r:id="rId4"/>
    <p:sldLayoutId id="2147484652" r:id="rId5"/>
    <p:sldLayoutId id="2147484653" r:id="rId6"/>
    <p:sldLayoutId id="2147484654" r:id="rId7"/>
    <p:sldLayoutId id="2147484655" r:id="rId8"/>
    <p:sldLayoutId id="2147484656" r:id="rId9"/>
    <p:sldLayoutId id="2147484657" r:id="rId10"/>
    <p:sldLayoutId id="2147484658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68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36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054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739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3838" indent="-223838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10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4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2638" indent="-223838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1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0" r:id="rId1"/>
    <p:sldLayoutId id="2147484661" r:id="rId2"/>
    <p:sldLayoutId id="2147484662" r:id="rId3"/>
    <p:sldLayoutId id="2147484663" r:id="rId4"/>
    <p:sldLayoutId id="2147484664" r:id="rId5"/>
    <p:sldLayoutId id="2147484665" r:id="rId6"/>
    <p:sldLayoutId id="2147484666" r:id="rId7"/>
    <p:sldLayoutId id="2147484667" r:id="rId8"/>
    <p:sldLayoutId id="2147484668" r:id="rId9"/>
    <p:sldLayoutId id="2147484669" r:id="rId10"/>
    <p:sldLayoutId id="2147484670" r:id="rId11"/>
    <p:sldLayoutId id="2147484671" r:id="rId12"/>
    <p:sldLayoutId id="2147484672" r:id="rId13"/>
    <p:sldLayoutId id="2147484673" r:id="rId14"/>
    <p:sldLayoutId id="2147484674" r:id="rId15"/>
    <p:sldLayoutId id="2147484675" r:id="rId16"/>
    <p:sldLayoutId id="214748467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2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54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85" r:id="rId4"/>
    <p:sldLayoutId id="2147483986" r:id="rId5"/>
    <p:sldLayoutId id="2147483987" r:id="rId6"/>
    <p:sldLayoutId id="2147483988" r:id="rId7"/>
    <p:sldLayoutId id="2147483989" r:id="rId8"/>
    <p:sldLayoutId id="2147483990" r:id="rId9"/>
    <p:sldLayoutId id="2147483991" r:id="rId10"/>
    <p:sldLayoutId id="21474839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83DD-5129-452D-AFA2-A3C0B18740E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90A0-9BE4-42B5-BFB9-22FA9D7DC2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6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18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69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30913"/>
            <a:ext cx="11648372" cy="3152633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обществознания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8639" y="5449370"/>
            <a:ext cx="11648372" cy="988012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учителей истории,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обществознания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Ирбитского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72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karpinchiksg\Desktop\Screenshot_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688" y="1787854"/>
            <a:ext cx="6444421" cy="464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02680" y="6065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43761" y="1188125"/>
            <a:ext cx="60562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российских учащихся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" y="2192055"/>
            <a:ext cx="5107321" cy="263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2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5023" y="742534"/>
            <a:ext cx="10806225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читательской грамотности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594379"/>
              </p:ext>
            </p:extLst>
          </p:nvPr>
        </p:nvGraphicFramePr>
        <p:xfrm>
          <a:off x="130629" y="1323284"/>
          <a:ext cx="5391397" cy="5160643"/>
        </p:xfrm>
        <a:graphic>
          <a:graphicData uri="http://schemas.openxmlformats.org/drawingml/2006/table">
            <a:tbl>
              <a:tblPr firstRow="1" bandRow="1"/>
              <a:tblGrid>
                <a:gridCol w="1191884"/>
                <a:gridCol w="4199513"/>
              </a:tblGrid>
              <a:tr h="1253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5-6  уровни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Критически оценивает информацию, осмысливает и интерпретирует  текст, аргументирует выводы, выдвигает гипотезы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490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4 уровень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Использует  знания и умения для получения новой информации, способен с помощью текстов изучать новые предметы 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629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3 уровень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Способен с помощью текстов ориентироваться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 в обычных житейских ситуациях</a:t>
                      </a:r>
                      <a:endParaRPr lang="ru-RU" sz="1800" b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60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2 уровень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Пороговый!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Применяет  знания и навыки в простейших не учебных ситуациях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347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1 уровень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Gulim" panose="020B0600000101010101" pitchFamily="34" charset="-127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Gulim" panose="020B0600000101010101" pitchFamily="34" charset="-127"/>
                          <a:cs typeface="Times New Roman" panose="02020603050405020304" pitchFamily="18" charset="0"/>
                        </a:rPr>
                        <a:t>Функционально неграмотный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 descr="C:\Users\karpinchiksg\Desktop\Screenshot_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6" y="1598660"/>
            <a:ext cx="6472238" cy="2405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93918" y="1091464"/>
            <a:ext cx="6498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российских учащихся</a:t>
            </a:r>
          </a:p>
          <a:p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6" y="4003801"/>
            <a:ext cx="6472238" cy="285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31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arpinchiksg\Desktop\Screenshot_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97" y="691901"/>
            <a:ext cx="10177152" cy="5854504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1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E:\rtc_prezent_png\rtc_shapk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3285" y="20173"/>
            <a:ext cx="12211051" cy="1570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2448983" y="782275"/>
            <a:ext cx="7882548" cy="553994"/>
          </a:xfrm>
          <a:prstGeom prst="rect">
            <a:avLst/>
          </a:prstGeom>
          <a:solidFill>
            <a:srgbClr val="3A94E6"/>
          </a:solidFill>
          <a:ln>
            <a:noFill/>
          </a:ln>
          <a:effectLst/>
          <a:extLst/>
        </p:spPr>
        <p:txBody>
          <a:bodyPr wrap="squar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Читательские умения</a:t>
            </a:r>
          </a:p>
        </p:txBody>
      </p:sp>
      <p:sp>
        <p:nvSpPr>
          <p:cNvPr id="86019" name="Line 3"/>
          <p:cNvSpPr>
            <a:spLocks noChangeShapeType="1"/>
          </p:cNvSpPr>
          <p:nvPr/>
        </p:nvSpPr>
        <p:spPr bwMode="auto">
          <a:xfrm>
            <a:off x="3023710" y="1700213"/>
            <a:ext cx="691315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>
            <a:off x="3023659" y="1700214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>
            <a:off x="9920042" y="1700214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999510" y="2428200"/>
            <a:ext cx="3147239" cy="55399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squar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Опора на текст</a:t>
            </a: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7918868" y="2453401"/>
            <a:ext cx="3842292" cy="98488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squar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Опора на внетекстовое знание</a:t>
            </a: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8190725" y="3933601"/>
            <a:ext cx="3458633" cy="93563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lIns="121917" tIns="60958" rIns="121917" bIns="60958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осмыслить </a:t>
            </a:r>
            <a:endParaRPr lang="ru-RU" sz="2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</a:pP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оценить </a:t>
            </a:r>
            <a:r>
              <a:rPr lang="ru-RU" sz="2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форму текста</a:t>
            </a:r>
            <a:r>
              <a:rPr lang="ru-RU" sz="2200" b="1" dirty="0">
                <a:solidFill>
                  <a:srgbClr val="4454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6025" name="Line 9"/>
          <p:cNvSpPr>
            <a:spLocks noChangeShapeType="1"/>
          </p:cNvSpPr>
          <p:nvPr/>
        </p:nvSpPr>
        <p:spPr bwMode="auto">
          <a:xfrm>
            <a:off x="9936865" y="3477259"/>
            <a:ext cx="0" cy="56015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26" name="Line 10"/>
          <p:cNvSpPr>
            <a:spLocks noChangeShapeType="1"/>
          </p:cNvSpPr>
          <p:nvPr/>
        </p:nvSpPr>
        <p:spPr bwMode="auto">
          <a:xfrm>
            <a:off x="2448984" y="2982157"/>
            <a:ext cx="0" cy="80562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27" name="Line 11"/>
          <p:cNvSpPr>
            <a:spLocks noChangeShapeType="1"/>
          </p:cNvSpPr>
          <p:nvPr/>
        </p:nvSpPr>
        <p:spPr bwMode="auto">
          <a:xfrm>
            <a:off x="1583267" y="3789363"/>
            <a:ext cx="364913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28" name="Line 12"/>
          <p:cNvSpPr>
            <a:spLocks noChangeShapeType="1"/>
          </p:cNvSpPr>
          <p:nvPr/>
        </p:nvSpPr>
        <p:spPr bwMode="auto">
          <a:xfrm>
            <a:off x="1583267" y="3789363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29" name="Line 13"/>
          <p:cNvSpPr>
            <a:spLocks noChangeShapeType="1"/>
          </p:cNvSpPr>
          <p:nvPr/>
        </p:nvSpPr>
        <p:spPr bwMode="auto">
          <a:xfrm>
            <a:off x="5232400" y="3789439"/>
            <a:ext cx="0" cy="12239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6030" name="Rectangle 14"/>
          <p:cNvSpPr>
            <a:spLocks noChangeArrowheads="1"/>
          </p:cNvSpPr>
          <p:nvPr/>
        </p:nvSpPr>
        <p:spPr bwMode="auto">
          <a:xfrm>
            <a:off x="223285" y="4221239"/>
            <a:ext cx="2225699" cy="11387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square" lIns="121917" tIns="60958" rIns="121917" bIns="60958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найти 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извлечь </a:t>
            </a:r>
          </a:p>
          <a:p>
            <a:pPr algn="ctr"/>
            <a:r>
              <a:rPr lang="ru-RU" sz="2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(информацию)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6031" name="Rectangle 15"/>
          <p:cNvSpPr>
            <a:spLocks noChangeArrowheads="1"/>
          </p:cNvSpPr>
          <p:nvPr/>
        </p:nvSpPr>
        <p:spPr bwMode="auto">
          <a:xfrm>
            <a:off x="3762112" y="4923136"/>
            <a:ext cx="2788770" cy="113876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lIns="121917" tIns="60958" rIns="121917" bIns="60958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интегрировать 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интерпретировать </a:t>
            </a:r>
          </a:p>
          <a:p>
            <a:pPr algn="ctr"/>
            <a:r>
              <a:rPr lang="ru-RU" sz="2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(сообщения текста)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1266" name="Picture 2" descr="http://rybinsk.ru/images/stories/department/upr-cultura/foto/2012/10/9fi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795" y="1802200"/>
            <a:ext cx="2066925" cy="268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7845132" y="5658011"/>
            <a:ext cx="1765007" cy="8002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square" lIns="121917" tIns="60958" rIns="121917" bIns="60958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текста </a:t>
            </a: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0331532" y="5658010"/>
            <a:ext cx="1396041" cy="8002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square" lIns="121917" tIns="60958" rIns="121917" bIns="60958" anchor="ctr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текста </a:t>
            </a:r>
            <a:endParaRPr lang="ru-RU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8898419" y="5097860"/>
            <a:ext cx="0" cy="56015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11163155" y="5097861"/>
            <a:ext cx="0" cy="56015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H="1">
            <a:off x="8898469" y="5123006"/>
            <a:ext cx="226473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H="1">
            <a:off x="9840014" y="4848256"/>
            <a:ext cx="0" cy="27474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77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0050" y="1230444"/>
            <a:ext cx="2282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Сплошной 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34423" y="1000971"/>
            <a:ext cx="2733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Несплошной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4208" y="668873"/>
            <a:ext cx="3477336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Форматы текста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926546" y="1293358"/>
            <a:ext cx="3241160" cy="2240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563047" y="1268963"/>
            <a:ext cx="2742322" cy="1508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546" y="1906557"/>
            <a:ext cx="6285536" cy="4435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karpinchiksg\Desktop\Screenshot_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72" y="1906557"/>
            <a:ext cx="5801274" cy="4452941"/>
          </a:xfrm>
          <a:prstGeom prst="rect">
            <a:avLst/>
          </a:prstGeom>
          <a:noFill/>
          <a:ln>
            <a:solidFill>
              <a:srgbClr val="3A94E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7514" y="1087469"/>
            <a:ext cx="2629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Смешанный 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34430" y="1000971"/>
            <a:ext cx="24665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Гипертекст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58498" y="708583"/>
            <a:ext cx="3266407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Форматы текста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612457" y="1276177"/>
            <a:ext cx="3495917" cy="2594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867646" y="1276177"/>
            <a:ext cx="2742323" cy="280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969" y="1828800"/>
            <a:ext cx="6522838" cy="472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6255" y="1629635"/>
            <a:ext cx="5177641" cy="39071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Закончите определение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Славяне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крупнейшая группа европейских народов, объединенная 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общностью 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происхождения и языковой близостью в системе индоевропейских языков. Делится</a:t>
            </a: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.....(на три подгруппы: южную (болгары, сербы, хорваты, словенцы, македонцы, черногорцы, боснийцы), восточную (русские, украинцы и белорусы) и западную (поляки, чехи, словаки, лужичане). </a:t>
            </a:r>
            <a:endParaRPr lang="ru-RU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784" y="4524499"/>
            <a:ext cx="3608147" cy="20245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12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438" y="684337"/>
            <a:ext cx="6994566" cy="523220"/>
          </a:xfrm>
          <a:prstGeom prst="rect">
            <a:avLst/>
          </a:prstGeom>
          <a:solidFill>
            <a:srgbClr val="3A94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заданий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http://cityspb.ru/f/a0/ru/auto/201204/10093701.1.gif?maxw=4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259" y="672278"/>
            <a:ext cx="2030905" cy="185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24169" y="2648728"/>
            <a:ext cx="4696721" cy="830997"/>
          </a:xfrm>
          <a:prstGeom prst="rect">
            <a:avLst/>
          </a:prstGeom>
          <a:noFill/>
          <a:ln>
            <a:solidFill>
              <a:srgbClr val="3A94E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реальной проблемной ситуации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4169" y="3753566"/>
            <a:ext cx="4696721" cy="461665"/>
          </a:xfrm>
          <a:prstGeom prst="rect">
            <a:avLst/>
          </a:prstGeom>
          <a:noFill/>
          <a:ln>
            <a:solidFill>
              <a:srgbClr val="3A94E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Многовариантность решения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89472" y="5449427"/>
            <a:ext cx="4766113" cy="830997"/>
          </a:xfrm>
          <a:prstGeom prst="rect">
            <a:avLst/>
          </a:prstGeom>
          <a:noFill/>
          <a:ln>
            <a:solidFill>
              <a:srgbClr val="3A94E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Разнообразные источники информации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24169" y="4489328"/>
            <a:ext cx="4696722" cy="830997"/>
          </a:xfrm>
          <a:prstGeom prst="rect">
            <a:avLst/>
          </a:prstGeom>
          <a:noFill/>
          <a:ln>
            <a:solidFill>
              <a:srgbClr val="3A94E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расчётных примеров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20" y="1207557"/>
            <a:ext cx="6460177" cy="555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14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25mb.ru/img/picture/Oct/10/7b0ec2c92f6a572ddce2268cdec5c08e/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" y="707816"/>
            <a:ext cx="2108845" cy="16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4673876" y="2775108"/>
            <a:ext cx="3483501" cy="1318437"/>
          </a:xfrm>
          <a:prstGeom prst="ellipse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 с текстом</a:t>
            </a:r>
          </a:p>
        </p:txBody>
      </p:sp>
      <p:cxnSp>
        <p:nvCxnSpPr>
          <p:cNvPr id="8" name="Прямая со стрелкой 7"/>
          <p:cNvCxnSpPr>
            <a:stCxn id="6" idx="3"/>
          </p:cNvCxnSpPr>
          <p:nvPr/>
        </p:nvCxnSpPr>
        <p:spPr>
          <a:xfrm flipH="1">
            <a:off x="4253023" y="3900459"/>
            <a:ext cx="931000" cy="947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6" idx="4"/>
          </p:cNvCxnSpPr>
          <p:nvPr/>
        </p:nvCxnSpPr>
        <p:spPr>
          <a:xfrm flipH="1">
            <a:off x="6415677" y="4093616"/>
            <a:ext cx="1" cy="10845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5"/>
          </p:cNvCxnSpPr>
          <p:nvPr/>
        </p:nvCxnSpPr>
        <p:spPr>
          <a:xfrm>
            <a:off x="7647231" y="3900459"/>
            <a:ext cx="1126836" cy="11606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6"/>
          </p:cNvCxnSpPr>
          <p:nvPr/>
        </p:nvCxnSpPr>
        <p:spPr>
          <a:xfrm flipV="1">
            <a:off x="8157380" y="3434326"/>
            <a:ext cx="99946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</p:cNvCxnSpPr>
          <p:nvPr/>
        </p:nvCxnSpPr>
        <p:spPr>
          <a:xfrm flipH="1" flipV="1">
            <a:off x="3383360" y="3434326"/>
            <a:ext cx="129051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1"/>
          </p:cNvCxnSpPr>
          <p:nvPr/>
        </p:nvCxnSpPr>
        <p:spPr>
          <a:xfrm flipH="1" flipV="1">
            <a:off x="4521044" y="2424228"/>
            <a:ext cx="662981" cy="5439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6" idx="0"/>
          </p:cNvCxnSpPr>
          <p:nvPr/>
        </p:nvCxnSpPr>
        <p:spPr>
          <a:xfrm flipH="1" flipV="1">
            <a:off x="6415677" y="2213191"/>
            <a:ext cx="1" cy="5619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7"/>
          </p:cNvCxnSpPr>
          <p:nvPr/>
        </p:nvCxnSpPr>
        <p:spPr>
          <a:xfrm flipV="1">
            <a:off x="7647229" y="2494223"/>
            <a:ext cx="563419" cy="474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2675971" y="1307770"/>
            <a:ext cx="2277680" cy="117574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010093" y="2968184"/>
            <a:ext cx="2373267" cy="11410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744197" y="4520601"/>
            <a:ext cx="2511488" cy="12171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238613" y="5224612"/>
            <a:ext cx="2471203" cy="97590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7971577" y="1427474"/>
            <a:ext cx="3178779" cy="133531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9214393" y="3077645"/>
            <a:ext cx="2751457" cy="95933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8027692" y="5061103"/>
            <a:ext cx="2341365" cy="9052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5121489" y="904932"/>
            <a:ext cx="2588377" cy="125178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47435" y="1072772"/>
            <a:ext cx="173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заголовок (название)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33025" y="1494203"/>
            <a:ext cx="26427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материал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схемы,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таблицы, графика,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31768" y="3093578"/>
            <a:ext cx="19198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Подчеркнуть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21007" y="1585866"/>
            <a:ext cx="203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текст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раз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76629" y="4828208"/>
            <a:ext cx="2002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Прочитать текст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раз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47435" y="5434877"/>
            <a:ext cx="1864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план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23811" y="5219712"/>
            <a:ext cx="2047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Сформулировать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к тексту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Выгнутая влево стрелка 40"/>
          <p:cNvSpPr/>
          <p:nvPr/>
        </p:nvSpPr>
        <p:spPr>
          <a:xfrm rot="17502811">
            <a:off x="4498103" y="5164669"/>
            <a:ext cx="332128" cy="1011619"/>
          </a:xfrm>
          <a:prstGeom prst="curvedRightArrow">
            <a:avLst>
              <a:gd name="adj1" fmla="val 0"/>
              <a:gd name="adj2" fmla="val 50000"/>
              <a:gd name="adj3" fmla="val 66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6" name="Выгнутая влево стрелка 45"/>
          <p:cNvSpPr/>
          <p:nvPr/>
        </p:nvSpPr>
        <p:spPr>
          <a:xfrm rot="1080673">
            <a:off x="2342449" y="2142458"/>
            <a:ext cx="405643" cy="923878"/>
          </a:xfrm>
          <a:prstGeom prst="curvedRightArrow">
            <a:avLst>
              <a:gd name="adj1" fmla="val 0"/>
              <a:gd name="adj2" fmla="val 50000"/>
              <a:gd name="adj3" fmla="val 66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7" name="Выгнутая влево стрелка 46"/>
          <p:cNvSpPr/>
          <p:nvPr/>
        </p:nvSpPr>
        <p:spPr>
          <a:xfrm rot="19145376">
            <a:off x="1678548" y="4086040"/>
            <a:ext cx="310409" cy="789635"/>
          </a:xfrm>
          <a:prstGeom prst="curvedRightArrow">
            <a:avLst>
              <a:gd name="adj1" fmla="val 0"/>
              <a:gd name="adj2" fmla="val 50000"/>
              <a:gd name="adj3" fmla="val 66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8" name="Выгнутая влево стрелка 47"/>
          <p:cNvSpPr/>
          <p:nvPr/>
        </p:nvSpPr>
        <p:spPr>
          <a:xfrm rot="4053654">
            <a:off x="4649763" y="655560"/>
            <a:ext cx="405643" cy="923879"/>
          </a:xfrm>
          <a:prstGeom prst="curvedRightArrow">
            <a:avLst>
              <a:gd name="adj1" fmla="val 0"/>
              <a:gd name="adj2" fmla="val 50000"/>
              <a:gd name="adj3" fmla="val 66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9" name="Выгнутая влево стрелка 48"/>
          <p:cNvSpPr/>
          <p:nvPr/>
        </p:nvSpPr>
        <p:spPr>
          <a:xfrm rot="16589922">
            <a:off x="7995929" y="5634023"/>
            <a:ext cx="272140" cy="944807"/>
          </a:xfrm>
          <a:prstGeom prst="curvedRightArrow">
            <a:avLst>
              <a:gd name="adj1" fmla="val 0"/>
              <a:gd name="adj2" fmla="val 50000"/>
              <a:gd name="adj3" fmla="val 66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0" name="Выгнутая влево стрелка 49"/>
          <p:cNvSpPr/>
          <p:nvPr/>
        </p:nvSpPr>
        <p:spPr>
          <a:xfrm rot="12515170">
            <a:off x="10194471" y="4035089"/>
            <a:ext cx="295647" cy="1191410"/>
          </a:xfrm>
          <a:prstGeom prst="curvedRightArrow">
            <a:avLst>
              <a:gd name="adj1" fmla="val 0"/>
              <a:gd name="adj2" fmla="val 50000"/>
              <a:gd name="adj3" fmla="val 66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51" name="Выгнутая влево стрелка 50"/>
          <p:cNvSpPr/>
          <p:nvPr/>
        </p:nvSpPr>
        <p:spPr>
          <a:xfrm rot="9269222">
            <a:off x="11271113" y="2177622"/>
            <a:ext cx="359099" cy="909088"/>
          </a:xfrm>
          <a:prstGeom prst="curvedRightArrow">
            <a:avLst>
              <a:gd name="adj1" fmla="val 0"/>
              <a:gd name="adj2" fmla="val 50000"/>
              <a:gd name="adj3" fmla="val 669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247425" y="3278244"/>
            <a:ext cx="2826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Поэтапная компрессия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по абзацам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" name="Picture 7" descr="C:\Users\goncharuksu\AppData\Local\temp\работа с текстом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1077" y="4956077"/>
            <a:ext cx="1740195" cy="156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7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7297" y="1655037"/>
            <a:ext cx="6717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«Инсерт»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заметки на полях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821" y="2358043"/>
            <a:ext cx="8775459" cy="4214949"/>
          </a:xfrm>
          <a:prstGeom prst="rect">
            <a:avLst/>
          </a:prstGeo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09" y="3056523"/>
            <a:ext cx="2289143" cy="228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85680" y="787975"/>
            <a:ext cx="565052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работы с текстом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http://magarmida-school.com/wp-content/uploads/2015/09/%D1%81%D0%B0%D0%BC%D0%BE%D1%83%D1%87%D0%B8%D1%82%D0%B5%D0%BB%D1%8C1-300x29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9" y="681640"/>
            <a:ext cx="1570660" cy="149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82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1693" y="2318896"/>
            <a:ext cx="11934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«Двойной дневник» - заполните таблицу своими наблюдениями </a:t>
            </a:r>
          </a:p>
        </p:txBody>
      </p:sp>
      <p:graphicFrame>
        <p:nvGraphicFramePr>
          <p:cNvPr id="3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1599725"/>
              </p:ext>
            </p:extLst>
          </p:nvPr>
        </p:nvGraphicFramePr>
        <p:xfrm>
          <a:off x="644769" y="3083169"/>
          <a:ext cx="11066584" cy="3411416"/>
        </p:xfrm>
        <a:graphic>
          <a:graphicData uri="http://schemas.openxmlformats.org/drawingml/2006/table">
            <a:tbl>
              <a:tblPr/>
              <a:tblGrid>
                <a:gridCol w="5534380"/>
                <a:gridCol w="5532204"/>
              </a:tblGrid>
              <a:tr h="1617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Monotype Corsiva" pitchFamily="66" charset="0"/>
                        </a:rPr>
                        <a:t>Что привлекло мое внимание в тексте? Ключевые слова (понятия, даты и т.д.)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Monotype Corsiva" pitchFamily="66" charset="0"/>
                        </a:rPr>
                        <a:t>Мои комментарии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6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Picture 4" descr="http://magarmida-school.com/wp-content/uploads/2015/09/%D1%81%D0%B0%D0%BC%D0%BE%D1%83%D1%87%D0%B8%D1%82%D0%B5%D0%BB%D1%8C1-300x2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9" y="681640"/>
            <a:ext cx="1570660" cy="149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3438" y="1095888"/>
            <a:ext cx="5650523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работы с текстом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22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FB555CC-CEF3-45EC-B65B-94107D5539FF}"/>
              </a:ext>
            </a:extLst>
          </p:cNvPr>
          <p:cNvSpPr/>
          <p:nvPr/>
        </p:nvSpPr>
        <p:spPr>
          <a:xfrm>
            <a:off x="524256" y="1608267"/>
            <a:ext cx="11279817" cy="2246769"/>
          </a:xfrm>
          <a:prstGeom prst="rect">
            <a:avLst/>
          </a:prstGeom>
          <a:ln w="28575">
            <a:solidFill>
              <a:srgbClr val="25B4FB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отношений»</a:t>
            </a:r>
            <a:endParaRPr lang="ru-RU" sz="28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Леонтьев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4256" y="870349"/>
            <a:ext cx="109849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понятия «функциональная грамотность»</a:t>
            </a:r>
          </a:p>
          <a:p>
            <a:endParaRPr lang="ru-RU" dirty="0" smtClean="0"/>
          </a:p>
        </p:txBody>
      </p:sp>
      <p:pic>
        <p:nvPicPr>
          <p:cNvPr id="1026" name="Picture 2" descr="C:\Users\karpinchiksg\Desktop\Screenshot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7" y="4512623"/>
            <a:ext cx="12063299" cy="191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31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681CDD2-A842-429E-BC63-574FF81A306D}"/>
              </a:ext>
            </a:extLst>
          </p:cNvPr>
          <p:cNvSpPr txBox="1"/>
          <p:nvPr/>
        </p:nvSpPr>
        <p:spPr>
          <a:xfrm>
            <a:off x="275208" y="2890984"/>
            <a:ext cx="116830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истории для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читательской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 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59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756" y="712521"/>
            <a:ext cx="6662057" cy="59093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 и выполните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 полагало, что после введения свободного ценообразования цены вырастут в 3 раза. Для компенсации потерь населения была на 70 % увеличена зарплата бюджетников (учителей, врачей, работников государственных предприятий и учреждений — всех, кто получал зарплату от государства)...Товарный дефицит, нехватка жизненно необходимых товаров были настолько острыми, что цены на многие из них сразу возросли в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раз. Инфляция обесценила денежные вклады в Сбербанке и привела к серьёзному снижению жизненного уровня населения...Импорт позволил быстрее справиться с дефицитом, но привёл к спаду не выдержавшего конкуренции отечественного производства, к закрытию предприятий. Социальная цена первого года радикальных экономических реформ оказалась высокой. Но предпринятые правительством шаги позволили избежать вполне реального тогда полного распада хозяйственных связей и экономического коллапса. Стремительное введение рыночных отношений помогло ликвидировать товарный дефицит и наполнить прилавки, по‑прежнему недоступные для большинства населения из-за отсутствия денег.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65818" y="712521"/>
            <a:ext cx="5126182" cy="59400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В чем заключается основная мысль текста?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Правительство не провело серьезных реформ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Сохранялся товарный дефицит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Реформы носили весьма противоречивый характер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(верно)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Рост зарплат спровоцировал кризис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Опираясь на текст, приведите два положительных и два отрицательных последствия либерализации цен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(Положительные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ликвидация дефицита товаров, сохранение экономики страны; отрицательные: резкий рост цен, закрытие многих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предприятий).</a:t>
            </a: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Выберите верное утверждение: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Для многих жителей страны многие товары были недоступны из-за высоких цен.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(верно)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Рынок не помог ликвидировать дефицит.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Реформа привела к распаду страны.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Дайте определения понятиям дефицит (острая нехватка каких-либо товаров), импорт (ввоз товаров из-за границы), инфляция (повышение общего уровня цен на товары и услуги).</a:t>
            </a:r>
          </a:p>
        </p:txBody>
      </p:sp>
    </p:spTree>
    <p:extLst>
      <p:ext uri="{BB962C8B-B14F-4D97-AF65-F5344CB8AC3E}">
        <p14:creationId xmlns:p14="http://schemas.microsoft.com/office/powerpoint/2010/main" val="276565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0012" y="3301340"/>
            <a:ext cx="11091552" cy="317009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</a:p>
          <a:p>
            <a:pPr lvl="0"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Изучите информацию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портала "Слово".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такие  «Панегиристы» ,  "Обличители», «Объективисты»?</a:t>
            </a:r>
          </a:p>
          <a:p>
            <a:pPr lvl="0"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Какое мнение в научной дискуссии вам ближе всего? Обоснуйте свой выбор.</a:t>
            </a:r>
          </a:p>
          <a:p>
            <a:pPr lvl="0"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Представьте, к какому дискуссионному лагерю можно отнести высказывание историка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В.О. Ключевского: "Реформа, как она была исполнена Петром, была его личным делом, делом беспримерно насильственным и, однако, непроизвольным и необходимым"?</a:t>
            </a:r>
          </a:p>
          <a:p>
            <a:pPr lvl="0" algn="just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портал "Слово" (Мнения о личности и деятельности Петра I)</a:t>
            </a:r>
          </a:p>
        </p:txBody>
      </p:sp>
      <p:pic>
        <p:nvPicPr>
          <p:cNvPr id="1026" name="Picture 2" descr="C:\Users\karpinchiksg\Desktop\Screenshot_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649" y="916455"/>
            <a:ext cx="7762273" cy="256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7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ns.mosenc.ru/sites/default/files/inline-images/%D0%BD%D0%B0%D1%87%D0%B0%D0%BB%D1%8C%D0%BD%D1%8B%D0%B9%20%D0%BF%D0%B5%D1%80%D0%B8%D0%BE%D0%B4%20%D0%92%D0%9E%D0%92%2041-42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42" y="695492"/>
            <a:ext cx="2850988" cy="417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925" y="3041539"/>
            <a:ext cx="2779712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53892" y="695491"/>
            <a:ext cx="6947064" cy="6144759"/>
          </a:xfrm>
          <a:prstGeom prst="rect">
            <a:avLst/>
          </a:prstGeom>
          <a:solidFill>
            <a:srgbClr val="E3EAF3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Задания: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1.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Осенью 1941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г. немецкий капитан 18-й танковой дивизии в письме домой писал: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«Несмотря на огромные пройденные расстояния, не было чувства, которое у нас было во Франции, не было чувства, что мы входим в побежденную страну. &lt;…&gt; Русские всюду сражаются до последнего человека». </a:t>
            </a:r>
          </a:p>
          <a:p>
            <a:pPr marL="285750" lvl="0" indent="-285750" algn="just">
              <a:lnSpc>
                <a:spcPct val="115000"/>
              </a:lnSpc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Приведите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примеры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 подтверждение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главной мысли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письменного источника. </a:t>
            </a:r>
          </a:p>
          <a:p>
            <a:pPr marL="285750" lvl="0" indent="-285750" algn="just">
              <a:lnSpc>
                <a:spcPct val="115000"/>
              </a:lnSpc>
              <a:buFontTx/>
              <a:buChar char="-"/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Предположите, на каком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главном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направлении Восточного фронта находилась его дивизия? </a:t>
            </a: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-    Перечислите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события 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данного периода.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2. Укажите причины и цели данного Приказа Гитлера от 3 января 1942 г.: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«Цепляться за каждый населенный пункт, не отступать ни на шаг, обороняться до последнего солдата, до последней гранаты…. Каждый занимаемый нами пункт должен быть превращен в опорный пункт. Сдачу, его не допускать ни при каких обстоятельствах, даже если он обойден противником».</a:t>
            </a:r>
          </a:p>
          <a:p>
            <a:pPr lvl="0" algn="just">
              <a:lnSpc>
                <a:spcPct val="115000"/>
              </a:lnSpc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Рассмотрите влияние данного Приказа на дальнейший ход военных событий .</a:t>
            </a:r>
          </a:p>
        </p:txBody>
      </p:sp>
    </p:spTree>
    <p:extLst>
      <p:ext uri="{BB962C8B-B14F-4D97-AF65-F5344CB8AC3E}">
        <p14:creationId xmlns:p14="http://schemas.microsoft.com/office/powerpoint/2010/main" val="32575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 113"/>
          <p:cNvSpPr/>
          <p:nvPr/>
        </p:nvSpPr>
        <p:spPr>
          <a:xfrm>
            <a:off x="277863" y="6453188"/>
            <a:ext cx="11715751" cy="404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" y="58738"/>
            <a:ext cx="11993563" cy="119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813" y="6715125"/>
            <a:ext cx="11609387" cy="4603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646113"/>
            <a:ext cx="11993563" cy="571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272" name="Прямоугольник 1"/>
          <p:cNvSpPr>
            <a:spLocks noChangeArrowheads="1"/>
          </p:cNvSpPr>
          <p:nvPr/>
        </p:nvSpPr>
        <p:spPr bwMode="auto">
          <a:xfrm>
            <a:off x="277863" y="784226"/>
            <a:ext cx="11715751" cy="1973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</a:t>
            </a:r>
            <a:r>
              <a:rPr lang="ru-RU" altLang="ru-RU" b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МАКЕДОНСКАЯ ФАЛАНГА</a:t>
            </a:r>
            <a:endParaRPr lang="ru-RU" altLang="ru-RU" sz="1100" b="1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Знаменитым боевым построением армии Александра Македонского была фаланга, изображенная на иллюстрациях, приведенных ниже. Македонская фаланга была вооружена длинными копьями около 5 метров в длину, которые держали двумя руками. Противника, который решался атаковать фалангу, встречал целый лес копий. Длинные копья позволяли наносить урон врагу, не допуская его близко к себе. Однако у фаланги были недостатки: фаланга не могла быстро наступать, воинам с длинными копьями было сложно перестраиваться на поле боя.</a:t>
            </a:r>
            <a:endParaRPr lang="ru-RU" altLang="ru-RU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273" name="Рисунок 8" descr="C:\Users\mirzoeveb\Downloads\фаланг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2755976"/>
            <a:ext cx="608171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Рисунок 10" descr="C:\Users\mirzoeveb\Downloads\битва  при гидасп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3" y="2755976"/>
            <a:ext cx="5335587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655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 113"/>
          <p:cNvSpPr/>
          <p:nvPr/>
        </p:nvSpPr>
        <p:spPr>
          <a:xfrm>
            <a:off x="277863" y="6453188"/>
            <a:ext cx="11715751" cy="404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" y="58738"/>
            <a:ext cx="11993563" cy="119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813" y="6715125"/>
            <a:ext cx="11609387" cy="4603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646113"/>
            <a:ext cx="11993563" cy="571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320" name="Прямоугольник 2"/>
          <p:cNvSpPr>
            <a:spLocks noChangeArrowheads="1"/>
          </p:cNvSpPr>
          <p:nvPr/>
        </p:nvSpPr>
        <p:spPr bwMode="auto">
          <a:xfrm>
            <a:off x="1527226" y="1204978"/>
            <a:ext cx="9445625" cy="395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24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Используйте этот текст и иллюстрации для ответа на следующие вопросы:</a:t>
            </a:r>
            <a:endParaRPr lang="ru-RU" altLang="ru-RU" sz="24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24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lang="ru-RU" altLang="ru-RU" sz="24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24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400" b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 1: МАКЕДОНСКАЯ ФАЛАНГА</a:t>
            </a:r>
            <a:endParaRPr lang="ru-RU" altLang="ru-RU" sz="24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24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Однажды в присутствии Александра Македонского греческий атлет, вооружённый дубиной, одолел в поединке полностью вооружённого македонского фалангита: он сломал дубиной копье македонца, а затем стремительно повалил его на землю. Почему в условиях большого сражения с участием фаланги такое было невозможно?</a:t>
            </a:r>
            <a:endParaRPr lang="ru-RU" altLang="ru-RU" sz="24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 113"/>
          <p:cNvSpPr/>
          <p:nvPr/>
        </p:nvSpPr>
        <p:spPr>
          <a:xfrm>
            <a:off x="277863" y="6453188"/>
            <a:ext cx="11715751" cy="4048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" y="58738"/>
            <a:ext cx="11993563" cy="1190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813" y="6715125"/>
            <a:ext cx="11609387" cy="4603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646113"/>
            <a:ext cx="11993563" cy="571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8" tIns="45718" rIns="91378" bIns="45718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2764" y="809626"/>
            <a:ext cx="11679237" cy="555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МАКЕДОНСКАЯ ФАЛАНГА: ОЦЕНКА ОТВЕТА НА ВОПРОС 1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600" b="1" i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 принимается полностью: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Фаланга состояла из множества воинов, которые поддерживали друг друга. Сломав копье одного из них, было невозможно пробиться через частокол копий других.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Фаланга двигалась, ощетинившись частоколом копий. Они не давали приблизиться врагу, даже если некоторые копья были сломаны.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Дубиной можно было сломать одно копьё, когда атлету никто не мешал. Множество копий фаланги сильно осложняли такую задачу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600" b="1" i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 принимается частично: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Греческий атлет был не рядовым воином. Не каждый обладал нужной силой и ловкостью для того, чтобы повторить его действия в сражении.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условиях боя фалангиты поддерживали друг друга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altLang="ru-RU" sz="1600" b="1" i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 не принимается: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сражении фалангит мог нанести ранение противнику даже сломанным копьём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сражении было невозможно повалить македонского фалангита: его поддерживали соседние воины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Победа атлета в поединке была одержана благодаря эффекту неожиданности. В сражении это невозможно.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 typeface="Symbol" pitchFamily="18" charset="2"/>
              <a:buChar char=""/>
            </a:pPr>
            <a:r>
              <a:rPr lang="ru-RU" altLang="ru-RU" sz="160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Нет ответа</a:t>
            </a:r>
            <a:endParaRPr lang="ru-RU" altLang="ru-RU" sz="1600" smtClean="0">
              <a:solidFill>
                <a:prstClr val="black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80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EEB291FC-870B-47DF-A567-EB2A7A61BFF9}"/>
              </a:ext>
            </a:extLst>
          </p:cNvPr>
          <p:cNvGrpSpPr/>
          <p:nvPr/>
        </p:nvGrpSpPr>
        <p:grpSpPr>
          <a:xfrm>
            <a:off x="1133906" y="1158244"/>
            <a:ext cx="10070593" cy="5339535"/>
            <a:chOff x="-104310" y="842222"/>
            <a:chExt cx="9695524" cy="5591844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5" name="Полилиния: фигура 4">
              <a:extLst>
                <a:ext uri="{FF2B5EF4-FFF2-40B4-BE49-F238E27FC236}">
                  <a16:creationId xmlns="" xmlns:a16="http://schemas.microsoft.com/office/drawing/2014/main" id="{7AAA1BEF-A415-4D26-A58A-441CF83C1551}"/>
                </a:ext>
              </a:extLst>
            </p:cNvPr>
            <p:cNvSpPr/>
            <p:nvPr/>
          </p:nvSpPr>
          <p:spPr>
            <a:xfrm>
              <a:off x="3605604" y="3638144"/>
              <a:ext cx="299448" cy="2567683"/>
            </a:xfrm>
            <a:custGeom>
              <a:avLst/>
              <a:gdLst>
                <a:gd name="connsiteX0" fmla="*/ 0 w 299448"/>
                <a:gd name="connsiteY0" fmla="*/ 0 h 2567683"/>
                <a:gd name="connsiteX1" fmla="*/ 149724 w 299448"/>
                <a:gd name="connsiteY1" fmla="*/ 0 h 2567683"/>
                <a:gd name="connsiteX2" fmla="*/ 149724 w 299448"/>
                <a:gd name="connsiteY2" fmla="*/ 2567683 h 2567683"/>
                <a:gd name="connsiteX3" fmla="*/ 299448 w 299448"/>
                <a:gd name="connsiteY3" fmla="*/ 2567683 h 256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567683">
                  <a:moveTo>
                    <a:pt x="0" y="0"/>
                  </a:moveTo>
                  <a:lnTo>
                    <a:pt x="149724" y="0"/>
                  </a:lnTo>
                  <a:lnTo>
                    <a:pt x="149724" y="2567683"/>
                  </a:lnTo>
                  <a:lnTo>
                    <a:pt x="299448" y="2567683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797" tIns="1219215" rIns="97797" bIns="121921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Полилиния: фигура 5">
              <a:extLst>
                <a:ext uri="{FF2B5EF4-FFF2-40B4-BE49-F238E27FC236}">
                  <a16:creationId xmlns="" xmlns:a16="http://schemas.microsoft.com/office/drawing/2014/main" id="{FC1FFF9B-42A6-4FEE-86FD-A7DD87466E9F}"/>
                </a:ext>
              </a:extLst>
            </p:cNvPr>
            <p:cNvSpPr/>
            <p:nvPr/>
          </p:nvSpPr>
          <p:spPr>
            <a:xfrm>
              <a:off x="3605605" y="3700957"/>
              <a:ext cx="299448" cy="1997087"/>
            </a:xfrm>
            <a:custGeom>
              <a:avLst/>
              <a:gdLst>
                <a:gd name="connsiteX0" fmla="*/ 0 w 299448"/>
                <a:gd name="connsiteY0" fmla="*/ 0 h 1997087"/>
                <a:gd name="connsiteX1" fmla="*/ 149724 w 299448"/>
                <a:gd name="connsiteY1" fmla="*/ 0 h 1997087"/>
                <a:gd name="connsiteX2" fmla="*/ 149724 w 299448"/>
                <a:gd name="connsiteY2" fmla="*/ 1997087 h 1997087"/>
                <a:gd name="connsiteX3" fmla="*/ 299448 w 299448"/>
                <a:gd name="connsiteY3" fmla="*/ 1997087 h 199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997087">
                  <a:moveTo>
                    <a:pt x="0" y="0"/>
                  </a:moveTo>
                  <a:lnTo>
                    <a:pt x="149724" y="0"/>
                  </a:lnTo>
                  <a:lnTo>
                    <a:pt x="149724" y="1997087"/>
                  </a:lnTo>
                  <a:lnTo>
                    <a:pt x="299448" y="1997087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939" tIns="948058" rIns="111939" bIns="94805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="" xmlns:a16="http://schemas.microsoft.com/office/drawing/2014/main" id="{D62E6D60-B5F3-43EC-B62A-19AC6C0924D6}"/>
                </a:ext>
              </a:extLst>
            </p:cNvPr>
            <p:cNvSpPr/>
            <p:nvPr/>
          </p:nvSpPr>
          <p:spPr>
            <a:xfrm>
              <a:off x="3605604" y="3638144"/>
              <a:ext cx="299448" cy="1426490"/>
            </a:xfrm>
            <a:custGeom>
              <a:avLst/>
              <a:gdLst>
                <a:gd name="connsiteX0" fmla="*/ 0 w 299448"/>
                <a:gd name="connsiteY0" fmla="*/ 0 h 1426490"/>
                <a:gd name="connsiteX1" fmla="*/ 149724 w 299448"/>
                <a:gd name="connsiteY1" fmla="*/ 0 h 1426490"/>
                <a:gd name="connsiteX2" fmla="*/ 149724 w 299448"/>
                <a:gd name="connsiteY2" fmla="*/ 1426490 h 1426490"/>
                <a:gd name="connsiteX3" fmla="*/ 299448 w 299448"/>
                <a:gd name="connsiteY3" fmla="*/ 1426490 h 142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426490">
                  <a:moveTo>
                    <a:pt x="0" y="0"/>
                  </a:moveTo>
                  <a:lnTo>
                    <a:pt x="149724" y="0"/>
                  </a:lnTo>
                  <a:lnTo>
                    <a:pt x="149724" y="1426490"/>
                  </a:lnTo>
                  <a:lnTo>
                    <a:pt x="299448" y="142649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985" tIns="676806" rIns="125984" bIns="67680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="" xmlns:a16="http://schemas.microsoft.com/office/drawing/2014/main" id="{BD38680E-7FD6-480A-A7FC-42D6187FAB89}"/>
                </a:ext>
              </a:extLst>
            </p:cNvPr>
            <p:cNvSpPr/>
            <p:nvPr/>
          </p:nvSpPr>
          <p:spPr>
            <a:xfrm>
              <a:off x="3605604" y="3638144"/>
              <a:ext cx="299448" cy="855894"/>
            </a:xfrm>
            <a:custGeom>
              <a:avLst/>
              <a:gdLst>
                <a:gd name="connsiteX0" fmla="*/ 0 w 299448"/>
                <a:gd name="connsiteY0" fmla="*/ 0 h 855894"/>
                <a:gd name="connsiteX1" fmla="*/ 149724 w 299448"/>
                <a:gd name="connsiteY1" fmla="*/ 0 h 855894"/>
                <a:gd name="connsiteX2" fmla="*/ 149724 w 299448"/>
                <a:gd name="connsiteY2" fmla="*/ 855894 h 855894"/>
                <a:gd name="connsiteX3" fmla="*/ 299448 w 299448"/>
                <a:gd name="connsiteY3" fmla="*/ 855894 h 85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855894">
                  <a:moveTo>
                    <a:pt x="0" y="0"/>
                  </a:moveTo>
                  <a:lnTo>
                    <a:pt x="149724" y="0"/>
                  </a:lnTo>
                  <a:lnTo>
                    <a:pt x="149724" y="855894"/>
                  </a:lnTo>
                  <a:lnTo>
                    <a:pt x="299448" y="855894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755" tIns="405278" rIns="139755" bIns="405278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="" xmlns:a16="http://schemas.microsoft.com/office/drawing/2014/main" id="{E47D5B0D-8F8F-4855-9931-FB6A1E53621D}"/>
                </a:ext>
              </a:extLst>
            </p:cNvPr>
            <p:cNvSpPr/>
            <p:nvPr/>
          </p:nvSpPr>
          <p:spPr>
            <a:xfrm>
              <a:off x="3605604" y="3638144"/>
              <a:ext cx="299448" cy="285298"/>
            </a:xfrm>
            <a:custGeom>
              <a:avLst/>
              <a:gdLst>
                <a:gd name="connsiteX0" fmla="*/ 0 w 299448"/>
                <a:gd name="connsiteY0" fmla="*/ 0 h 285298"/>
                <a:gd name="connsiteX1" fmla="*/ 149724 w 299448"/>
                <a:gd name="connsiteY1" fmla="*/ 0 h 285298"/>
                <a:gd name="connsiteX2" fmla="*/ 149724 w 299448"/>
                <a:gd name="connsiteY2" fmla="*/ 285298 h 285298"/>
                <a:gd name="connsiteX3" fmla="*/ 299448 w 299448"/>
                <a:gd name="connsiteY3" fmla="*/ 285298 h 285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85298">
                  <a:moveTo>
                    <a:pt x="0" y="0"/>
                  </a:moveTo>
                  <a:lnTo>
                    <a:pt x="149724" y="0"/>
                  </a:lnTo>
                  <a:lnTo>
                    <a:pt x="149724" y="285298"/>
                  </a:lnTo>
                  <a:lnTo>
                    <a:pt x="299448" y="285298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084" tIns="132309" rIns="152085" bIns="13231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="" xmlns:a16="http://schemas.microsoft.com/office/drawing/2014/main" id="{292DB6AC-3E99-42E9-A0C6-E043F8E2F8FB}"/>
                </a:ext>
              </a:extLst>
            </p:cNvPr>
            <p:cNvSpPr/>
            <p:nvPr/>
          </p:nvSpPr>
          <p:spPr>
            <a:xfrm>
              <a:off x="3605604" y="3352846"/>
              <a:ext cx="299448" cy="285298"/>
            </a:xfrm>
            <a:custGeom>
              <a:avLst/>
              <a:gdLst>
                <a:gd name="connsiteX0" fmla="*/ 0 w 299448"/>
                <a:gd name="connsiteY0" fmla="*/ 285298 h 285298"/>
                <a:gd name="connsiteX1" fmla="*/ 149724 w 299448"/>
                <a:gd name="connsiteY1" fmla="*/ 285298 h 285298"/>
                <a:gd name="connsiteX2" fmla="*/ 149724 w 299448"/>
                <a:gd name="connsiteY2" fmla="*/ 0 h 285298"/>
                <a:gd name="connsiteX3" fmla="*/ 299448 w 299448"/>
                <a:gd name="connsiteY3" fmla="*/ 0 h 285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85298">
                  <a:moveTo>
                    <a:pt x="0" y="285298"/>
                  </a:moveTo>
                  <a:lnTo>
                    <a:pt x="149724" y="285298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084" tIns="132309" rIns="152085" bIns="13231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="" xmlns:a16="http://schemas.microsoft.com/office/drawing/2014/main" id="{82EAEC59-3CD8-40F7-94A1-C2EABBCBE08E}"/>
                </a:ext>
              </a:extLst>
            </p:cNvPr>
            <p:cNvSpPr/>
            <p:nvPr/>
          </p:nvSpPr>
          <p:spPr>
            <a:xfrm>
              <a:off x="3605604" y="2782249"/>
              <a:ext cx="299448" cy="855894"/>
            </a:xfrm>
            <a:custGeom>
              <a:avLst/>
              <a:gdLst>
                <a:gd name="connsiteX0" fmla="*/ 0 w 299448"/>
                <a:gd name="connsiteY0" fmla="*/ 855894 h 855894"/>
                <a:gd name="connsiteX1" fmla="*/ 149724 w 299448"/>
                <a:gd name="connsiteY1" fmla="*/ 855894 h 855894"/>
                <a:gd name="connsiteX2" fmla="*/ 149724 w 299448"/>
                <a:gd name="connsiteY2" fmla="*/ 0 h 855894"/>
                <a:gd name="connsiteX3" fmla="*/ 299448 w 299448"/>
                <a:gd name="connsiteY3" fmla="*/ 0 h 85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855894">
                  <a:moveTo>
                    <a:pt x="0" y="855894"/>
                  </a:moveTo>
                  <a:lnTo>
                    <a:pt x="149724" y="855894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755" tIns="405279" rIns="139755" bIns="405277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="" xmlns:a16="http://schemas.microsoft.com/office/drawing/2014/main" id="{B836B9A9-7FD8-43D2-B1ED-4A7F54280205}"/>
                </a:ext>
              </a:extLst>
            </p:cNvPr>
            <p:cNvSpPr/>
            <p:nvPr/>
          </p:nvSpPr>
          <p:spPr>
            <a:xfrm>
              <a:off x="3605604" y="2211653"/>
              <a:ext cx="299448" cy="1426490"/>
            </a:xfrm>
            <a:custGeom>
              <a:avLst/>
              <a:gdLst>
                <a:gd name="connsiteX0" fmla="*/ 0 w 299448"/>
                <a:gd name="connsiteY0" fmla="*/ 1426490 h 1426490"/>
                <a:gd name="connsiteX1" fmla="*/ 149724 w 299448"/>
                <a:gd name="connsiteY1" fmla="*/ 1426490 h 1426490"/>
                <a:gd name="connsiteX2" fmla="*/ 149724 w 299448"/>
                <a:gd name="connsiteY2" fmla="*/ 0 h 1426490"/>
                <a:gd name="connsiteX3" fmla="*/ 299448 w 299448"/>
                <a:gd name="connsiteY3" fmla="*/ 0 h 142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426490">
                  <a:moveTo>
                    <a:pt x="0" y="1426490"/>
                  </a:moveTo>
                  <a:lnTo>
                    <a:pt x="149724" y="1426490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985" tIns="676806" rIns="125984" bIns="67680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="" xmlns:a16="http://schemas.microsoft.com/office/drawing/2014/main" id="{13FF66B1-83EB-4425-A46F-A91F67A5787B}"/>
                </a:ext>
              </a:extLst>
            </p:cNvPr>
            <p:cNvSpPr/>
            <p:nvPr/>
          </p:nvSpPr>
          <p:spPr>
            <a:xfrm>
              <a:off x="3605604" y="1641057"/>
              <a:ext cx="299448" cy="1997087"/>
            </a:xfrm>
            <a:custGeom>
              <a:avLst/>
              <a:gdLst>
                <a:gd name="connsiteX0" fmla="*/ 0 w 299448"/>
                <a:gd name="connsiteY0" fmla="*/ 1997087 h 1997087"/>
                <a:gd name="connsiteX1" fmla="*/ 149724 w 299448"/>
                <a:gd name="connsiteY1" fmla="*/ 1997087 h 1997087"/>
                <a:gd name="connsiteX2" fmla="*/ 149724 w 299448"/>
                <a:gd name="connsiteY2" fmla="*/ 0 h 1997087"/>
                <a:gd name="connsiteX3" fmla="*/ 299448 w 299448"/>
                <a:gd name="connsiteY3" fmla="*/ 0 h 199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997087">
                  <a:moveTo>
                    <a:pt x="0" y="1997087"/>
                  </a:moveTo>
                  <a:lnTo>
                    <a:pt x="149724" y="1997087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939" tIns="948058" rIns="111939" bIns="94805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="" xmlns:a16="http://schemas.microsoft.com/office/drawing/2014/main" id="{689990FC-3462-4765-B016-496B0A40E6C4}"/>
                </a:ext>
              </a:extLst>
            </p:cNvPr>
            <p:cNvSpPr/>
            <p:nvPr/>
          </p:nvSpPr>
          <p:spPr>
            <a:xfrm>
              <a:off x="3605604" y="1070460"/>
              <a:ext cx="299448" cy="2567683"/>
            </a:xfrm>
            <a:custGeom>
              <a:avLst/>
              <a:gdLst>
                <a:gd name="connsiteX0" fmla="*/ 0 w 299448"/>
                <a:gd name="connsiteY0" fmla="*/ 2567683 h 2567683"/>
                <a:gd name="connsiteX1" fmla="*/ 149724 w 299448"/>
                <a:gd name="connsiteY1" fmla="*/ 2567683 h 2567683"/>
                <a:gd name="connsiteX2" fmla="*/ 149724 w 299448"/>
                <a:gd name="connsiteY2" fmla="*/ 0 h 2567683"/>
                <a:gd name="connsiteX3" fmla="*/ 299448 w 299448"/>
                <a:gd name="connsiteY3" fmla="*/ 0 h 256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567683">
                  <a:moveTo>
                    <a:pt x="0" y="2567683"/>
                  </a:moveTo>
                  <a:lnTo>
                    <a:pt x="149724" y="2567683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797" tIns="1219215" rIns="97797" bIns="121921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="" xmlns:a16="http://schemas.microsoft.com/office/drawing/2014/main" id="{018BC6DC-10AA-4796-8185-D99C3F9C7CA3}"/>
                </a:ext>
              </a:extLst>
            </p:cNvPr>
            <p:cNvSpPr/>
            <p:nvPr/>
          </p:nvSpPr>
          <p:spPr>
            <a:xfrm rot="16200000">
              <a:off x="1008683" y="1763931"/>
              <a:ext cx="1483928" cy="3709914"/>
            </a:xfrm>
            <a:custGeom>
              <a:avLst/>
              <a:gdLst>
                <a:gd name="connsiteX0" fmla="*/ 0 w 4878514"/>
                <a:gd name="connsiteY0" fmla="*/ 0 h 950777"/>
                <a:gd name="connsiteX1" fmla="*/ 4878514 w 4878514"/>
                <a:gd name="connsiteY1" fmla="*/ 0 h 950777"/>
                <a:gd name="connsiteX2" fmla="*/ 4878514 w 4878514"/>
                <a:gd name="connsiteY2" fmla="*/ 950777 h 950777"/>
                <a:gd name="connsiteX3" fmla="*/ 0 w 4878514"/>
                <a:gd name="connsiteY3" fmla="*/ 950777 h 950777"/>
                <a:gd name="connsiteX4" fmla="*/ 0 w 4878514"/>
                <a:gd name="connsiteY4" fmla="*/ 0 h 95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8514" h="950777">
                  <a:moveTo>
                    <a:pt x="0" y="0"/>
                  </a:moveTo>
                  <a:lnTo>
                    <a:pt x="4878514" y="0"/>
                  </a:lnTo>
                  <a:lnTo>
                    <a:pt x="4878514" y="950777"/>
                  </a:lnTo>
                  <a:lnTo>
                    <a:pt x="0" y="9507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0" vert="vert" wrap="square" lIns="15239" tIns="15239" rIns="15240" bIns="152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ФУНКЦИОНАЛЬНАЯ ГРАМОТНОСТЬ</a:t>
              </a:r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="" xmlns:a16="http://schemas.microsoft.com/office/drawing/2014/main" id="{CAD1A3F5-4BCB-4678-83F7-E235A1E46FA6}"/>
                </a:ext>
              </a:extLst>
            </p:cNvPr>
            <p:cNvSpPr/>
            <p:nvPr/>
          </p:nvSpPr>
          <p:spPr>
            <a:xfrm>
              <a:off x="3905053" y="842222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 smtClean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Читательская грамотность</a:t>
              </a:r>
              <a:endParaRPr lang="ru-RU" sz="2400" b="1" kern="1200" dirty="0">
                <a:solidFill>
                  <a:srgbClr val="1138D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="" xmlns:a16="http://schemas.microsoft.com/office/drawing/2014/main" id="{7A91EA9C-3524-4390-AEAE-142F2C64533E}"/>
                </a:ext>
              </a:extLst>
            </p:cNvPr>
            <p:cNvSpPr/>
            <p:nvPr/>
          </p:nvSpPr>
          <p:spPr>
            <a:xfrm>
              <a:off x="3905053" y="1412818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Математическая грамотность</a:t>
              </a: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="" xmlns:a16="http://schemas.microsoft.com/office/drawing/2014/main" id="{78DA5ECD-05A8-42F9-9F87-89FFF5A3D3E9}"/>
                </a:ext>
              </a:extLst>
            </p:cNvPr>
            <p:cNvSpPr/>
            <p:nvPr/>
          </p:nvSpPr>
          <p:spPr>
            <a:xfrm>
              <a:off x="3905053" y="1983415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 smtClean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Естественно-научная </a:t>
              </a: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грамотность</a:t>
              </a:r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="" xmlns:a16="http://schemas.microsoft.com/office/drawing/2014/main" id="{F7C725EA-5182-4C5D-BDA2-9FD8FCC9F3EC}"/>
                </a:ext>
              </a:extLst>
            </p:cNvPr>
            <p:cNvSpPr/>
            <p:nvPr/>
          </p:nvSpPr>
          <p:spPr>
            <a:xfrm>
              <a:off x="3905053" y="2554011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Компьютерная грамотность</a:t>
              </a:r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="" xmlns:a16="http://schemas.microsoft.com/office/drawing/2014/main" id="{8EECAA17-20FC-4B43-9E73-31B2D32C8AC9}"/>
                </a:ext>
              </a:extLst>
            </p:cNvPr>
            <p:cNvSpPr/>
            <p:nvPr/>
          </p:nvSpPr>
          <p:spPr>
            <a:xfrm>
              <a:off x="3905052" y="3104828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Юридическая грамотность</a:t>
              </a:r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="" xmlns:a16="http://schemas.microsoft.com/office/drawing/2014/main" id="{BF37AFC4-8648-4DAB-AD9A-554B6437EE6A}"/>
                </a:ext>
              </a:extLst>
            </p:cNvPr>
            <p:cNvSpPr/>
            <p:nvPr/>
          </p:nvSpPr>
          <p:spPr>
            <a:xfrm>
              <a:off x="3905053" y="3695204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Экономическая грамотность</a:t>
              </a: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="" xmlns:a16="http://schemas.microsoft.com/office/drawing/2014/main" id="{15397ADA-086E-43DA-842D-192939F63BCC}"/>
                </a:ext>
              </a:extLst>
            </p:cNvPr>
            <p:cNvSpPr/>
            <p:nvPr/>
          </p:nvSpPr>
          <p:spPr>
            <a:xfrm>
              <a:off x="3905053" y="4265800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Экологическая грамотность</a:t>
              </a:r>
            </a:p>
          </p:txBody>
        </p:sp>
        <p:sp>
          <p:nvSpPr>
            <p:cNvPr id="23" name="Полилиния: фигура 22">
              <a:extLst>
                <a:ext uri="{FF2B5EF4-FFF2-40B4-BE49-F238E27FC236}">
                  <a16:creationId xmlns="" xmlns:a16="http://schemas.microsoft.com/office/drawing/2014/main" id="{C2F04D6B-B83A-497E-B77A-76B455DA0D50}"/>
                </a:ext>
              </a:extLst>
            </p:cNvPr>
            <p:cNvSpPr/>
            <p:nvPr/>
          </p:nvSpPr>
          <p:spPr>
            <a:xfrm>
              <a:off x="3905053" y="4836396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Грамотность в вопросах здоровья</a:t>
              </a:r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="" xmlns:a16="http://schemas.microsoft.com/office/drawing/2014/main" id="{E03863AE-D270-44EE-B8B7-5821328B8122}"/>
                </a:ext>
              </a:extLst>
            </p:cNvPr>
            <p:cNvSpPr/>
            <p:nvPr/>
          </p:nvSpPr>
          <p:spPr>
            <a:xfrm>
              <a:off x="3905053" y="5406993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Грамотность в вопросах семейной жизни</a:t>
              </a:r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="" xmlns:a16="http://schemas.microsoft.com/office/drawing/2014/main" id="{6CF525E8-5B5E-40D5-8D74-DB2030419F5F}"/>
                </a:ext>
              </a:extLst>
            </p:cNvPr>
            <p:cNvSpPr/>
            <p:nvPr/>
          </p:nvSpPr>
          <p:spPr>
            <a:xfrm>
              <a:off x="3905053" y="5977589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023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4324232"/>
              </p:ext>
            </p:extLst>
          </p:nvPr>
        </p:nvGraphicFramePr>
        <p:xfrm>
          <a:off x="328613" y="242890"/>
          <a:ext cx="11229975" cy="593066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443147"/>
                <a:gridCol w="3053636"/>
                <a:gridCol w="4733192"/>
              </a:tblGrid>
              <a:tr h="8021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Типовая задача</a:t>
                      </a:r>
                      <a:endParaRPr lang="ru-RU" sz="1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Планируемый образовательный результат </a:t>
                      </a:r>
                      <a:endParaRPr lang="ru-RU" sz="1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Учебное задание</a:t>
                      </a:r>
                      <a:endParaRPr lang="ru-RU" sz="18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6449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ЧИТАТЕЛЬСКАЯ ГРАМОТНОСТЬ</a:t>
                      </a:r>
                      <a:endParaRPr lang="ru-RU" sz="1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4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тексте найти плюсы крупного землевладения.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1)Улучшение обработки земли: применение удобрений, производство кормовых культур для скота и др.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2) Освоение заброшенных ранее земель.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3)Увеличивался товарооборот между городом и деревней, в интересах успешной торговли строились новые дороги, углублялись реки, возводились каменные мосты.</a:t>
                      </a:r>
                      <a:endParaRPr lang="ru-RU" sz="1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даёт оценку наиболее значительным событиям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раскрывает характерные, существенные черты: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экономических и социальных отношений в государстве;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б) ценностей, господствовавших в обществе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даёт оценку событиям и личностям отечественной и всеобщей истории</a:t>
                      </a:r>
                      <a:endParaRPr lang="ru-RU" sz="1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4958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Англии начинает складываться ситуация, в которой большая часть земли начинает принадлежать крупным земельным владельцам. (текст сокращ.)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957513" y="18478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02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3859721"/>
              </p:ext>
            </p:extLst>
          </p:nvPr>
        </p:nvGraphicFramePr>
        <p:xfrm>
          <a:off x="328613" y="114300"/>
          <a:ext cx="11429999" cy="753770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02349"/>
                <a:gridCol w="3336013"/>
                <a:gridCol w="4591637"/>
              </a:tblGrid>
              <a:tr h="282324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ГЛОБАЛЬНАЯ ГРАМОТНОСТЬ</a:t>
                      </a:r>
                      <a:endParaRPr lang="ru-RU" sz="18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50827" marR="508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442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Определить, результаты какого из представленных информагентств лучше всего использовать для объективного прогнозирования уровня поддержки данной партии, при условии, что выборы назначены на 10 апреля?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Указать два аргумента при обосновании Вашего ответа.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Решение. Наиболее точную картину дают результаты, которые получены: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 как можно ближе ко дню выборов;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2) при наибольшем числе опрашиваемых;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3) при случайном выборе опрашиваемых;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4) опрашиваемые должны иметь право голосовать.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Ответ: Информагентство 3.</a:t>
                      </a:r>
                      <a:endParaRPr lang="ru-RU" sz="18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50827" marR="508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строит логическое рассуждение, включающее установление причинно-следственных связей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владеет устной и письменной речью; строит монологическое контекстное высказывание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оценивает правильность выполнения действия и вносит необходимые коррективы</a:t>
                      </a:r>
                      <a:endParaRPr lang="ru-RU" sz="18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50827" marR="5082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Социологический опрос перед выборами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стране Д. проводился опрос населения с целью определить уровень поддержки одной из партий в преддверии предстоящих парламентских выборов. Четыре информагентства провели собственные опросы граждан страны. Результаты опросов представлены ниже.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Информагентство 1. За – 27,6% (опрос проводился 14 марта на случайной выборке из 1600граждан, имеющих право голосовать).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Информагентство 2. За – 24,1% (опрос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проводился 16 марта на случайной выборке из 1000граждан, имеющих право голосовать).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Информагентство 3. За – 25,2% (опрос проводился 16 марта на случайной выборке из 3000граждан, имеющих право голосовать).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Информагентство 4. За – 32,3% (опрос проводился 19 марта, были заочно опрошены 2000человек, которые сами позвонили, чтобы отдать свой голос). </a:t>
                      </a:r>
                      <a:endParaRPr lang="ru-RU" sz="1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50827" marR="5082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04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343378" y="1028700"/>
            <a:ext cx="9855054" cy="990105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Компетенции, связанные с функциональной грамотностью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flipH="1">
            <a:off x="6242423" y="3101318"/>
            <a:ext cx="180956" cy="120637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1343378" y="2516158"/>
            <a:ext cx="3073306" cy="205796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Cпособность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использовать различные технологии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5035138" y="4389882"/>
            <a:ext cx="2717406" cy="19971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Cпособность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видеть проблемы и искать пути их решения</a:t>
            </a:r>
          </a:p>
        </p:txBody>
      </p:sp>
      <p:sp>
        <p:nvSpPr>
          <p:cNvPr id="15" name="Овал 14"/>
          <p:cNvSpPr/>
          <p:nvPr/>
        </p:nvSpPr>
        <p:spPr>
          <a:xfrm>
            <a:off x="8150579" y="2516158"/>
            <a:ext cx="2962182" cy="201556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Cпособность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всю жизнь</a:t>
            </a:r>
          </a:p>
        </p:txBody>
      </p:sp>
      <p:cxnSp>
        <p:nvCxnSpPr>
          <p:cNvPr id="17" name="Прямая со стрелкой 16"/>
          <p:cNvCxnSpPr>
            <a:stCxn id="10" idx="1"/>
            <a:endCxn id="13" idx="6"/>
          </p:cNvCxnSpPr>
          <p:nvPr/>
        </p:nvCxnSpPr>
        <p:spPr>
          <a:xfrm flipH="1">
            <a:off x="4416684" y="3189738"/>
            <a:ext cx="897017" cy="355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10" idx="3"/>
          </p:cNvCxnSpPr>
          <p:nvPr/>
        </p:nvCxnSpPr>
        <p:spPr>
          <a:xfrm>
            <a:off x="7573298" y="3189738"/>
            <a:ext cx="531621" cy="1776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302343" y="4001902"/>
            <a:ext cx="24723" cy="3879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09" name="Овал 17408"/>
          <p:cNvSpPr/>
          <p:nvPr/>
        </p:nvSpPr>
        <p:spPr>
          <a:xfrm>
            <a:off x="5540772" y="2417184"/>
            <a:ext cx="1609725" cy="154510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3701" y="2363664"/>
            <a:ext cx="2259597" cy="165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85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772286"/>
              </p:ext>
            </p:extLst>
          </p:nvPr>
        </p:nvGraphicFramePr>
        <p:xfrm>
          <a:off x="171450" y="157164"/>
          <a:ext cx="11672887" cy="665295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78946"/>
                <a:gridCol w="3174071"/>
                <a:gridCol w="4919870"/>
              </a:tblGrid>
              <a:tr h="324637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ФИНАНСОВАЯ ГРАМОТНОСТЬ</a:t>
                      </a:r>
                      <a:endParaRPr lang="ru-RU" sz="24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745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Рассчитать сколько всего денег он внес на новые вклады? (Ответ: 5000 р.)</a:t>
                      </a:r>
                      <a:endParaRPr lang="ru-RU" sz="24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решает учебно-познавательные и учебно-практические задачи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определяет практическое назначение основных элементов банковской системы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находит, извлекает и осмысливает информацию правового характера относительно личной финансовой безопасности</a:t>
                      </a:r>
                      <a:endParaRPr lang="ru-RU" sz="24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Клиент имел в банке счет, по которому начислялось 6% годовых. После того, как банк предложил новые виды вкладов, он снял с этого счета все деньги и 2000 р. положил на вклад, по которому начислялось 8% годовых, а остальные – на вклад с 9% годовых. В результате его годовой доход оказался на 130 р. больше, чем по прежнему вкладу.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77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6435781"/>
              </p:ext>
            </p:extLst>
          </p:nvPr>
        </p:nvGraphicFramePr>
        <p:xfrm>
          <a:off x="471488" y="228600"/>
          <a:ext cx="11572875" cy="595362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48281"/>
                <a:gridCol w="3146877"/>
                <a:gridCol w="4877717"/>
              </a:tblGrid>
              <a:tr h="291628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МАТЕМАТИЧЕСКАЯ ГРАМОТНОСТЬ</a:t>
                      </a:r>
                      <a:endParaRPr lang="ru-RU" sz="20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27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Определить, что можно узнать о процессе образования древнерусского государства?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Учащиеся отвечают, что из 12 племенных союзов восточных славян образовалось сначала 2 государственных центра, а потом 1 государство или высказывают другие предположения.</a:t>
                      </a:r>
                      <a:endParaRPr lang="ru-RU" sz="20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распознаёт проблемы, которые возникают в окружающей действительности и могут быть решены посредством математики;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-анализирует  использованные методы решения;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интерпретирует полученные результаты с учетом поставленной проблемы;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формулирует и записывать результаты решения.</a:t>
                      </a:r>
                      <a:endParaRPr lang="ru-RU" sz="200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Тема урока «Как образовалось древнерусское государство?».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доске цифры: 12 – 2 – 1.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05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6579781"/>
              </p:ext>
            </p:extLst>
          </p:nvPr>
        </p:nvGraphicFramePr>
        <p:xfrm>
          <a:off x="300038" y="257175"/>
          <a:ext cx="11501437" cy="59277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26378"/>
                <a:gridCol w="3127452"/>
                <a:gridCol w="4847607"/>
              </a:tblGrid>
              <a:tr h="5927757">
                <a:tc>
                  <a:txBody>
                    <a:bodyPr/>
                    <a:lstStyle/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Высчитать:</a:t>
                      </a:r>
                    </a:p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1. Какой была бы прибыль по данному займу к 1920 г., если изначально было куплено его облигаций на сумму 500 рублей? </a:t>
                      </a:r>
                    </a:p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Почему на данном плакате изображена женщина? </a:t>
                      </a:r>
                    </a:p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indent="2159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116" marR="6811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формулирует проблемы на языке математики;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решает проблемы, используя математические факты и методы;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распознаёт проблемы, которые возникают в окружающей действительности и могут быть решены посредством математики;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116" marR="6811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Рассмотрите иллюстрацию 1916 г. и выполните задания.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 В чем основная идея данного плаката?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2) Выплаты по </a:t>
                      </a:r>
                      <a:r>
                        <a:rPr lang="ru-RU" sz="2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заёму</a:t>
                      </a: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проводились два раза в год: 1 апреля и 1 октября. Полностью заём должен был оказаться погашенным к 1 октября 1926 г. </a:t>
                      </a:r>
                    </a:p>
                    <a:p>
                      <a:pPr marL="6985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116" marR="68116" marT="0" marB="0"/>
                </a:tc>
              </a:tr>
            </a:tbl>
          </a:graphicData>
        </a:graphic>
      </p:graphicFrame>
      <p:pic>
        <p:nvPicPr>
          <p:cNvPr id="6146" name="Рисунок 2" descr="Описание: http://www.puhonto.ru/img/1916.Voenniy_zaym.Vse_dlya_voy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332" y="3266363"/>
            <a:ext cx="2314006" cy="2934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4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Ответы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 Агитацию в пользу материальной поддержки армии/призыв пожертвовать деньги на содержание армии;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2) 110 рублей;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3) Мужчин с заводов часто мобилизовали на фронт, поэтому трудиться у станка приходилось женщинам.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41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251876"/>
              </p:ext>
            </p:extLst>
          </p:nvPr>
        </p:nvGraphicFramePr>
        <p:xfrm>
          <a:off x="428624" y="342900"/>
          <a:ext cx="11515725" cy="65150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30759"/>
                <a:gridCol w="3131336"/>
                <a:gridCol w="4853630"/>
              </a:tblGrid>
              <a:tr h="597713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Естественно – научная грамотность</a:t>
                      </a:r>
                      <a:endParaRPr lang="ru-RU" sz="28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173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Используя материал «Схема эволюции человека», дать ответы на следующие вопросы.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1. В чем состоит главная идея представленной информации?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 2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современного человека было два ближайших предка. Назвать их.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делает краткое утверждение, используя факты, и принимать решения на основе естественнонаучных знаний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размышляет над своими действиями, обосновать свои решения, используя естественнонаучные знания и факты</a:t>
                      </a:r>
                      <a:endParaRPr lang="ru-RU" sz="24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СХЕМА ЭВОЛЮЦИИ ЧЕЛОВЕЧЕСТВА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169" name="Рисунок 1" descr="Описание: http://900igr.net/up/datas/238049/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813" y="2000250"/>
            <a:ext cx="4455584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02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2012 года отдельным направлением оценки была включена финансовая грамотность</a:t>
            </a:r>
          </a:p>
          <a:p>
            <a:r>
              <a:rPr lang="ru-RU" dirty="0" smtClean="0"/>
              <a:t>С 2018 года в исследовании выделено ещё направление- глобальные компетенции</a:t>
            </a:r>
          </a:p>
          <a:p>
            <a:r>
              <a:rPr lang="ru-RU" dirty="0" smtClean="0"/>
              <a:t>С 2021 года впервые исследованию подвергнется креативное мышление пятнадцатилетних учащихся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98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87113" y="365131"/>
            <a:ext cx="166686" cy="549270"/>
          </a:xfrm>
        </p:spPr>
        <p:txBody>
          <a:bodyPr/>
          <a:lstStyle/>
          <a:p>
            <a:r>
              <a:rPr lang="ru-RU" sz="800" dirty="0" smtClean="0"/>
              <a:t>1</a:t>
            </a:r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163" y="228600"/>
            <a:ext cx="11901487" cy="59483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1 задание в работе:</a:t>
            </a:r>
          </a:p>
          <a:p>
            <a:pPr marL="0" indent="0">
              <a:buNone/>
            </a:pPr>
            <a:r>
              <a:rPr lang="ru-RU" dirty="0" smtClean="0"/>
              <a:t>Интернет </a:t>
            </a:r>
            <a:r>
              <a:rPr lang="ru-RU" dirty="0"/>
              <a:t>активно используется людьми в повседневной жизни. </a:t>
            </a:r>
          </a:p>
          <a:p>
            <a:r>
              <a:rPr lang="ru-RU" dirty="0"/>
              <a:t>1. Как  Вы  думаете,  почему  при  пользовании  Интернетом  необходимо  соблюдать </a:t>
            </a:r>
          </a:p>
          <a:p>
            <a:pPr marL="0" indent="0">
              <a:buNone/>
            </a:pPr>
            <a:r>
              <a:rPr lang="ru-RU" dirty="0" smtClean="0"/>
              <a:t>        специальные </a:t>
            </a:r>
            <a:r>
              <a:rPr lang="ru-RU" dirty="0"/>
              <a:t>правила безопасного поведения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dirty="0"/>
              <a:t>2. Составьте рассказ о себе как об интернет-пользователе, ответив на следующие вопросы.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Как часто Вы заходите в Интернет в течение недели? С какой целью Вы делаете это </a:t>
            </a:r>
            <a:r>
              <a:rPr lang="ru-RU" dirty="0" smtClean="0"/>
              <a:t>чаще всего</a:t>
            </a:r>
            <a:r>
              <a:rPr lang="ru-RU" dirty="0"/>
              <a:t>? </a:t>
            </a:r>
          </a:p>
          <a:p>
            <a:pPr marL="0" indent="0">
              <a:buNone/>
            </a:pPr>
            <a:r>
              <a:rPr lang="ru-RU" dirty="0"/>
              <a:t>2) Как  Вы  относитесь  к  размещению  человеком  в  социальных  сетях  персональной </a:t>
            </a:r>
            <a:r>
              <a:rPr lang="ru-RU" dirty="0" smtClean="0"/>
              <a:t> информации </a:t>
            </a:r>
            <a:r>
              <a:rPr lang="ru-RU" dirty="0"/>
              <a:t>о себе? Чего, по Вашему мнению, при этом не следует делать, чтобы избежать </a:t>
            </a:r>
            <a:r>
              <a:rPr lang="ru-RU" dirty="0" smtClean="0"/>
              <a:t>возможной </a:t>
            </a:r>
            <a:r>
              <a:rPr lang="ru-RU" dirty="0"/>
              <a:t>опасности? </a:t>
            </a:r>
          </a:p>
          <a:p>
            <a:pPr marL="0" indent="0"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166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365130"/>
            <a:ext cx="10310812" cy="534984"/>
          </a:xfrm>
        </p:spPr>
        <p:txBody>
          <a:bodyPr/>
          <a:lstStyle/>
          <a:p>
            <a:r>
              <a:rPr lang="ru-RU" sz="2400" b="1" dirty="0" smtClean="0"/>
              <a:t>3 задание в работе: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900112"/>
            <a:ext cx="11125200" cy="5957887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Фонд  Общественное  мнение  в 2014 г.  провёл  опрос  россиян  о том,  где  они,  как  правило, покупают одежду и обувь (можно было дать несколько ответов).  </a:t>
            </a:r>
          </a:p>
          <a:p>
            <a:pPr marL="0" indent="0">
              <a:buNone/>
            </a:pPr>
            <a:r>
              <a:rPr lang="ru-RU" sz="2400" dirty="0" smtClean="0"/>
              <a:t>Результаты опроса (в % от числа отвечавших) представлены в графическом виде. 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457200" indent="-457200">
              <a:buAutoNum type="arabicPeriod"/>
            </a:pPr>
            <a:r>
              <a:rPr lang="ru-RU" sz="2400" dirty="0" smtClean="0"/>
              <a:t>Сформулируйте  </a:t>
            </a:r>
            <a:r>
              <a:rPr lang="ru-RU" sz="2400" dirty="0"/>
              <a:t>одно существенное различие в позициях групп опрошенных. Выскажите </a:t>
            </a:r>
            <a:r>
              <a:rPr lang="ru-RU" sz="2400" dirty="0" smtClean="0"/>
              <a:t>предположение </a:t>
            </a:r>
            <a:r>
              <a:rPr lang="ru-RU" sz="2400" dirty="0"/>
              <a:t>о том, чем объясняется это различие.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Различие</a:t>
            </a:r>
            <a:r>
              <a:rPr lang="ru-RU" sz="2400" dirty="0"/>
              <a:t>: </a:t>
            </a:r>
            <a:r>
              <a:rPr lang="ru-RU" sz="2400" dirty="0" smtClean="0"/>
              <a:t>__ 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Предположение: </a:t>
            </a:r>
            <a:r>
              <a:rPr lang="ru-RU" sz="2400" dirty="0" smtClean="0"/>
              <a:t>___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660" y="2100263"/>
            <a:ext cx="6261098" cy="2857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11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2" y="365129"/>
            <a:ext cx="10682287" cy="777871"/>
          </a:xfrm>
        </p:spPr>
        <p:txBody>
          <a:bodyPr/>
          <a:lstStyle/>
          <a:p>
            <a:r>
              <a:rPr lang="ru-RU" sz="2400" b="1" dirty="0" smtClean="0"/>
              <a:t>5 задание в работе: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587" y="928688"/>
            <a:ext cx="11858625" cy="5248275"/>
          </a:xfrm>
        </p:spPr>
        <p:txBody>
          <a:bodyPr/>
          <a:lstStyle/>
          <a:p>
            <a:r>
              <a:rPr lang="ru-RU" dirty="0"/>
              <a:t>Президенту  Российской  Федерации  В.В.  Путину  принадлежит  следующее  высказывание: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Всем, кто открывает новое дело, регистрирует предприятия, нужно давать медаль за личное </a:t>
            </a:r>
            <a:r>
              <a:rPr lang="ru-RU" dirty="0" smtClean="0"/>
              <a:t>мужество</a:t>
            </a:r>
            <a:r>
              <a:rPr lang="ru-RU" dirty="0"/>
              <a:t>». </a:t>
            </a:r>
            <a:r>
              <a:rPr lang="ru-RU" dirty="0" smtClean="0"/>
              <a:t> 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 smtClean="0"/>
              <a:t>Как </a:t>
            </a:r>
            <a:r>
              <a:rPr lang="ru-RU" dirty="0"/>
              <a:t>Вы </a:t>
            </a:r>
            <a:r>
              <a:rPr lang="ru-RU" dirty="0" smtClean="0"/>
              <a:t>понимаете </a:t>
            </a:r>
            <a:r>
              <a:rPr lang="ru-RU" dirty="0"/>
              <a:t>смысл фразы «открывает новое дело»?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Дайте </a:t>
            </a:r>
            <a:r>
              <a:rPr lang="ru-RU" dirty="0"/>
              <a:t>своё объяснение смысла высказывания.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3. Как  Вы  думаете,  почему  развитие  бизнеса  важно  для  экономики  страны  и  развития </a:t>
            </a:r>
            <a:r>
              <a:rPr lang="ru-RU" dirty="0" smtClean="0"/>
              <a:t>общества</a:t>
            </a:r>
            <a:r>
              <a:rPr lang="ru-RU" dirty="0"/>
              <a:t>?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6035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5" y="365129"/>
            <a:ext cx="10525125" cy="563559"/>
          </a:xfrm>
        </p:spPr>
        <p:txBody>
          <a:bodyPr/>
          <a:lstStyle/>
          <a:p>
            <a:r>
              <a:rPr lang="ru-RU" sz="2400" b="1" dirty="0" smtClean="0"/>
              <a:t>6 задание в работе: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" y="942976"/>
            <a:ext cx="12077700" cy="591502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Граждане  РФ  в  соответствии  с  законодательством  могут  размещать  свои  финансовые </a:t>
            </a:r>
            <a:r>
              <a:rPr lang="ru-RU" sz="2400" dirty="0" smtClean="0"/>
              <a:t>средства  </a:t>
            </a:r>
            <a:r>
              <a:rPr lang="ru-RU" sz="2400" dirty="0"/>
              <a:t>в  паевые  инвестиционные  фонды (ПИФ).  Найдите  в  приведённом  ниже  списке </a:t>
            </a:r>
            <a:r>
              <a:rPr lang="ru-RU" sz="2400" dirty="0" smtClean="0"/>
              <a:t>примеры  </a:t>
            </a:r>
            <a:r>
              <a:rPr lang="ru-RU" sz="2400" dirty="0"/>
              <a:t>финансово  грамотных  действий  граждан  при  размещении  финансовых  средств </a:t>
            </a:r>
            <a:r>
              <a:rPr lang="ru-RU" sz="2400" dirty="0" smtClean="0"/>
              <a:t>в </a:t>
            </a:r>
            <a:r>
              <a:rPr lang="ru-RU" sz="2400" dirty="0"/>
              <a:t>ПИФ и запишите цифры, под которыми они указаны. </a:t>
            </a:r>
          </a:p>
          <a:p>
            <a:pPr marL="0" indent="0">
              <a:buNone/>
            </a:pPr>
            <a:r>
              <a:rPr lang="ru-RU" sz="2400" dirty="0"/>
              <a:t> </a:t>
            </a:r>
          </a:p>
          <a:p>
            <a:pPr marL="0" indent="0">
              <a:buNone/>
            </a:pPr>
            <a:r>
              <a:rPr lang="ru-RU" sz="2400" dirty="0"/>
              <a:t>1)  Инна для увеличения прибыли выбрала фонд смешанных инвестиций. </a:t>
            </a:r>
          </a:p>
          <a:p>
            <a:pPr marL="0" indent="0">
              <a:buNone/>
            </a:pPr>
            <a:r>
              <a:rPr lang="ru-RU" sz="2400" dirty="0"/>
              <a:t>2)  Геннадий  приобрёл  пай,  ориентируясь  на  доходность  нового  фонда  только  за  первые </a:t>
            </a:r>
            <a:r>
              <a:rPr lang="ru-RU" sz="2400" dirty="0" smtClean="0"/>
              <a:t>полгода </a:t>
            </a:r>
            <a:r>
              <a:rPr lang="ru-RU" sz="2400" dirty="0"/>
              <a:t>его существования. </a:t>
            </a:r>
          </a:p>
          <a:p>
            <a:pPr marL="0" indent="0">
              <a:buNone/>
            </a:pPr>
            <a:r>
              <a:rPr lang="ru-RU" sz="2400" dirty="0"/>
              <a:t>3)  Виталий  приобрел  пай,  ориентируясь  на  высокую  доходность  фонда  в  течение </a:t>
            </a:r>
            <a:r>
              <a:rPr lang="ru-RU" sz="2400" dirty="0" smtClean="0"/>
              <a:t>нескольких </a:t>
            </a:r>
            <a:r>
              <a:rPr lang="ru-RU" sz="2400" dirty="0"/>
              <a:t>лет. </a:t>
            </a:r>
          </a:p>
          <a:p>
            <a:pPr marL="0" indent="0">
              <a:buNone/>
            </a:pPr>
            <a:r>
              <a:rPr lang="ru-RU" sz="2400" dirty="0"/>
              <a:t>4)  Марина три месяца не оплачивала услуги ЖКХ, чтобы купить на эти средства пай. </a:t>
            </a:r>
          </a:p>
          <a:p>
            <a:pPr marL="0" indent="0">
              <a:buNone/>
            </a:pPr>
            <a:r>
              <a:rPr lang="ru-RU" sz="2400" dirty="0"/>
              <a:t>5)  Алексей,  не  имея  опыта  использования  финансовых  инструментов,  решил  приобрести </a:t>
            </a:r>
            <a:r>
              <a:rPr lang="ru-RU" sz="2400" dirty="0" smtClean="0"/>
              <a:t>пай </a:t>
            </a:r>
            <a:r>
              <a:rPr lang="ru-RU" sz="2400" dirty="0"/>
              <a:t>в </a:t>
            </a:r>
            <a:r>
              <a:rPr lang="ru-RU" sz="2400" dirty="0" err="1"/>
              <a:t>ПИФе</a:t>
            </a:r>
            <a:r>
              <a:rPr lang="ru-RU" sz="2400" dirty="0"/>
              <a:t>, не изучив информацию о его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2234512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1794F160-AD17-4B4F-AF4B-EE198ADDF027}"/>
              </a:ext>
            </a:extLst>
          </p:cNvPr>
          <p:cNvSpPr txBox="1"/>
          <p:nvPr/>
        </p:nvSpPr>
        <p:spPr>
          <a:xfrm>
            <a:off x="276085" y="1008481"/>
            <a:ext cx="11421909" cy="40011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– ОВЛАДЕНИЕ КЛЮЧЕВЫМИ КОМПЕТЕНЦИЯМИ</a:t>
            </a:r>
          </a:p>
        </p:txBody>
      </p:sp>
      <p:grpSp>
        <p:nvGrpSpPr>
          <p:cNvPr id="23" name="Группа 22">
            <a:extLst>
              <a:ext uri="{FF2B5EF4-FFF2-40B4-BE49-F238E27FC236}">
                <a16:creationId xmlns="" xmlns:a16="http://schemas.microsoft.com/office/drawing/2014/main" id="{0A7760C2-0FD2-4EB7-9FD0-7411B3606536}"/>
              </a:ext>
            </a:extLst>
          </p:cNvPr>
          <p:cNvGrpSpPr/>
          <p:nvPr/>
        </p:nvGrpSpPr>
        <p:grpSpPr>
          <a:xfrm>
            <a:off x="338808" y="2090518"/>
            <a:ext cx="5604019" cy="483159"/>
            <a:chOff x="108750" y="1929708"/>
            <a:chExt cx="5668149" cy="48315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" name="Прямоугольник 4">
              <a:extLst>
                <a:ext uri="{FF2B5EF4-FFF2-40B4-BE49-F238E27FC236}">
                  <a16:creationId xmlns="" xmlns:a16="http://schemas.microsoft.com/office/drawing/2014/main" id="{2768A157-50CD-4EBB-90A8-0BCDEF3763B4}"/>
                </a:ext>
              </a:extLst>
            </p:cNvPr>
            <p:cNvSpPr/>
            <p:nvPr/>
          </p:nvSpPr>
          <p:spPr>
            <a:xfrm>
              <a:off x="583205" y="1929708"/>
              <a:ext cx="5193694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учебно-познавательные компетенции </a:t>
              </a:r>
              <a:endPara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="" xmlns:a16="http://schemas.microsoft.com/office/drawing/2014/main" id="{D6506444-D63B-4157-9D5E-67B0102A8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50" y="1938412"/>
              <a:ext cx="474455" cy="474455"/>
            </a:xfrm>
            <a:prstGeom prst="rect">
              <a:avLst/>
            </a:prstGeom>
            <a:solidFill>
              <a:srgbClr val="0070C0"/>
            </a:solidFill>
          </p:spPr>
        </p:pic>
      </p:grpSp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E894338C-1715-4F62-ACA6-A567891C1773}"/>
              </a:ext>
            </a:extLst>
          </p:cNvPr>
          <p:cNvGrpSpPr/>
          <p:nvPr/>
        </p:nvGrpSpPr>
        <p:grpSpPr>
          <a:xfrm>
            <a:off x="365705" y="2913752"/>
            <a:ext cx="5352200" cy="461684"/>
            <a:chOff x="121358" y="3576635"/>
            <a:chExt cx="5168353" cy="46168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6D01EC07-34F4-4191-83D6-8152D8676DE0}"/>
                </a:ext>
              </a:extLst>
            </p:cNvPr>
            <p:cNvSpPr/>
            <p:nvPr/>
          </p:nvSpPr>
          <p:spPr>
            <a:xfrm>
              <a:off x="553634" y="3576635"/>
              <a:ext cx="4736077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ценностно-смысловые компетенции</a:t>
              </a:r>
              <a:endPara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7" name="Рисунок 16">
              <a:extLst>
                <a:ext uri="{FF2B5EF4-FFF2-40B4-BE49-F238E27FC236}">
                  <a16:creationId xmlns="" xmlns:a16="http://schemas.microsoft.com/office/drawing/2014/main" id="{B668EF14-A686-441A-BB73-5D91988E2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58" y="3577238"/>
              <a:ext cx="461082" cy="461081"/>
            </a:xfrm>
            <a:prstGeom prst="rect">
              <a:avLst/>
            </a:prstGeom>
            <a:solidFill>
              <a:srgbClr val="0070C0"/>
            </a:solidFill>
          </p:spPr>
        </p:pic>
      </p:grpSp>
      <p:grpSp>
        <p:nvGrpSpPr>
          <p:cNvPr id="26" name="Группа 25">
            <a:extLst>
              <a:ext uri="{FF2B5EF4-FFF2-40B4-BE49-F238E27FC236}">
                <a16:creationId xmlns="" xmlns:a16="http://schemas.microsoft.com/office/drawing/2014/main" id="{B68C6372-5E08-4522-BCD0-893F68BA3A41}"/>
              </a:ext>
            </a:extLst>
          </p:cNvPr>
          <p:cNvGrpSpPr/>
          <p:nvPr/>
        </p:nvGrpSpPr>
        <p:grpSpPr>
          <a:xfrm>
            <a:off x="386683" y="3843515"/>
            <a:ext cx="4727939" cy="479396"/>
            <a:chOff x="222810" y="4425830"/>
            <a:chExt cx="3576938" cy="479396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8" name="Прямоугольник 7">
              <a:extLst>
                <a:ext uri="{FF2B5EF4-FFF2-40B4-BE49-F238E27FC236}">
                  <a16:creationId xmlns="" xmlns:a16="http://schemas.microsoft.com/office/drawing/2014/main" id="{C808E325-C0E3-4B23-AB31-0FD5DFFE6BBE}"/>
                </a:ext>
              </a:extLst>
            </p:cNvPr>
            <p:cNvSpPr/>
            <p:nvPr/>
          </p:nvSpPr>
          <p:spPr>
            <a:xfrm>
              <a:off x="604375" y="4443561"/>
              <a:ext cx="3195373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общекультурные компетенции </a:t>
              </a:r>
              <a:endPara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3D38AFD4-1EB2-430C-8939-09EF99335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10" y="4425830"/>
              <a:ext cx="381565" cy="473895"/>
            </a:xfrm>
            <a:prstGeom prst="rect">
              <a:avLst/>
            </a:prstGeom>
            <a:solidFill>
              <a:srgbClr val="0070C0"/>
            </a:solidFill>
          </p:spPr>
        </p:pic>
      </p:grpSp>
      <p:grpSp>
        <p:nvGrpSpPr>
          <p:cNvPr id="27" name="Группа 26">
            <a:extLst>
              <a:ext uri="{FF2B5EF4-FFF2-40B4-BE49-F238E27FC236}">
                <a16:creationId xmlns="" xmlns:a16="http://schemas.microsoft.com/office/drawing/2014/main" id="{217C03AC-5256-49C9-ADDE-ABD59C4E46B9}"/>
              </a:ext>
            </a:extLst>
          </p:cNvPr>
          <p:cNvGrpSpPr/>
          <p:nvPr/>
        </p:nvGrpSpPr>
        <p:grpSpPr>
          <a:xfrm>
            <a:off x="6418763" y="2160726"/>
            <a:ext cx="4834175" cy="461668"/>
            <a:chOff x="6293711" y="1929705"/>
            <a:chExt cx="4441699" cy="461668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9D5BEB52-E501-47A8-9781-4EF247944E14}"/>
                </a:ext>
              </a:extLst>
            </p:cNvPr>
            <p:cNvSpPr/>
            <p:nvPr/>
          </p:nvSpPr>
          <p:spPr>
            <a:xfrm>
              <a:off x="6744611" y="1929707"/>
              <a:ext cx="3990799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информационные компетенции </a:t>
              </a:r>
              <a:endPara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="" xmlns:a16="http://schemas.microsoft.com/office/drawing/2014/main" id="{D923E690-B2C4-4AD3-B502-6306268CF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3711" y="1929705"/>
              <a:ext cx="461668" cy="461668"/>
            </a:xfrm>
            <a:prstGeom prst="rect">
              <a:avLst/>
            </a:prstGeom>
            <a:solidFill>
              <a:srgbClr val="0070C0"/>
            </a:solidFill>
          </p:spPr>
        </p:pic>
      </p:grpSp>
      <p:grpSp>
        <p:nvGrpSpPr>
          <p:cNvPr id="28" name="Группа 27">
            <a:extLst>
              <a:ext uri="{FF2B5EF4-FFF2-40B4-BE49-F238E27FC236}">
                <a16:creationId xmlns="" xmlns:a16="http://schemas.microsoft.com/office/drawing/2014/main" id="{CAFAD1C8-C42D-4578-862A-9C5937ECEBBF}"/>
              </a:ext>
            </a:extLst>
          </p:cNvPr>
          <p:cNvGrpSpPr/>
          <p:nvPr/>
        </p:nvGrpSpPr>
        <p:grpSpPr>
          <a:xfrm>
            <a:off x="6418763" y="2926203"/>
            <a:ext cx="5129625" cy="516316"/>
            <a:chOff x="6293710" y="2696386"/>
            <a:chExt cx="5129625" cy="516316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14BF36D3-E577-417A-A559-3DFA305FECA3}"/>
                </a:ext>
              </a:extLst>
            </p:cNvPr>
            <p:cNvSpPr/>
            <p:nvPr/>
          </p:nvSpPr>
          <p:spPr>
            <a:xfrm>
              <a:off x="6744610" y="2696389"/>
              <a:ext cx="4678725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коммуникативные компетенции </a:t>
              </a:r>
              <a:endPara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" name="Рисунок 19">
              <a:extLst>
                <a:ext uri="{FF2B5EF4-FFF2-40B4-BE49-F238E27FC236}">
                  <a16:creationId xmlns="" xmlns:a16="http://schemas.microsoft.com/office/drawing/2014/main" id="{4876EA1E-48CF-4982-9AF4-FAF7C4E38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3710" y="2696386"/>
              <a:ext cx="516316" cy="516316"/>
            </a:xfrm>
            <a:prstGeom prst="rect">
              <a:avLst/>
            </a:prstGeom>
            <a:solidFill>
              <a:srgbClr val="0070C0"/>
            </a:solidFill>
          </p:spPr>
        </p:pic>
      </p:grp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A5AA047E-4468-446E-9C93-EAC849788D68}"/>
              </a:ext>
            </a:extLst>
          </p:cNvPr>
          <p:cNvGrpSpPr/>
          <p:nvPr/>
        </p:nvGrpSpPr>
        <p:grpSpPr>
          <a:xfrm>
            <a:off x="6401950" y="3843515"/>
            <a:ext cx="5240247" cy="501311"/>
            <a:chOff x="6150841" y="3523680"/>
            <a:chExt cx="5240245" cy="501311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2E446C12-25D1-4450-90B5-312F2712288E}"/>
                </a:ext>
              </a:extLst>
            </p:cNvPr>
            <p:cNvSpPr/>
            <p:nvPr/>
          </p:nvSpPr>
          <p:spPr>
            <a:xfrm>
              <a:off x="6644211" y="3551096"/>
              <a:ext cx="4746875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социально-трудовые компетенции </a:t>
              </a:r>
              <a:endPara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1" name="Рисунок 20">
              <a:extLst>
                <a:ext uri="{FF2B5EF4-FFF2-40B4-BE49-F238E27FC236}">
                  <a16:creationId xmlns="" xmlns:a16="http://schemas.microsoft.com/office/drawing/2014/main" id="{D68A99B5-FBCF-473B-B1C4-AAAC527FF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0841" y="3523680"/>
              <a:ext cx="501311" cy="501311"/>
            </a:xfrm>
            <a:prstGeom prst="rect">
              <a:avLst/>
            </a:prstGeom>
            <a:solidFill>
              <a:srgbClr val="0070C0"/>
            </a:solidFill>
          </p:spPr>
        </p:pic>
      </p:grpSp>
      <p:grpSp>
        <p:nvGrpSpPr>
          <p:cNvPr id="30" name="Группа 29">
            <a:extLst>
              <a:ext uri="{FF2B5EF4-FFF2-40B4-BE49-F238E27FC236}">
                <a16:creationId xmlns="" xmlns:a16="http://schemas.microsoft.com/office/drawing/2014/main" id="{4F8D20C2-CEA7-4C95-AC31-1813C7AE633E}"/>
              </a:ext>
            </a:extLst>
          </p:cNvPr>
          <p:cNvGrpSpPr/>
          <p:nvPr/>
        </p:nvGrpSpPr>
        <p:grpSpPr>
          <a:xfrm>
            <a:off x="3823855" y="5049258"/>
            <a:ext cx="4647493" cy="509939"/>
            <a:chOff x="6066522" y="4536299"/>
            <a:chExt cx="6801722" cy="50993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2" name="Прямоугольник 11">
              <a:extLst>
                <a:ext uri="{FF2B5EF4-FFF2-40B4-BE49-F238E27FC236}">
                  <a16:creationId xmlns="" xmlns:a16="http://schemas.microsoft.com/office/drawing/2014/main" id="{43160B53-A07D-41E6-970F-406F5E5C452A}"/>
                </a:ext>
              </a:extLst>
            </p:cNvPr>
            <p:cNvSpPr/>
            <p:nvPr/>
          </p:nvSpPr>
          <p:spPr>
            <a:xfrm>
              <a:off x="6744611" y="4536299"/>
              <a:ext cx="6123633" cy="46166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just"/>
              <a:r>
                <a:rPr lang="ru-RU" sz="24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личностные компетенции </a:t>
              </a:r>
              <a:endPara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="" xmlns:a16="http://schemas.microsoft.com/office/drawing/2014/main" id="{9401D477-1485-476F-93B6-63AF26A05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6522" y="4536299"/>
              <a:ext cx="678089" cy="5099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80348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660401" y="1028700"/>
            <a:ext cx="10972800" cy="1143000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uchebnik.mos.ru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5100" y="2207165"/>
            <a:ext cx="6076951" cy="3352800"/>
          </a:xfrm>
          <a:prstGeom prst="rect">
            <a:avLst/>
          </a:prstGeom>
        </p:spPr>
      </p:pic>
      <p:grpSp>
        <p:nvGrpSpPr>
          <p:cNvPr id="17412" name="Группа 3"/>
          <p:cNvGrpSpPr>
            <a:grpSpLocks/>
          </p:cNvGrpSpPr>
          <p:nvPr/>
        </p:nvGrpSpPr>
        <p:grpSpPr bwMode="auto">
          <a:xfrm>
            <a:off x="-10584" y="645585"/>
            <a:ext cx="12202584" cy="6142566"/>
            <a:chOff x="-7938" y="484188"/>
            <a:chExt cx="9151938" cy="460692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4879975"/>
              <a:ext cx="9144000" cy="2047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5037138"/>
              <a:ext cx="9144000" cy="539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-7938" y="484188"/>
              <a:ext cx="9144001" cy="285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</p:grpSp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6477000" y="2044700"/>
            <a:ext cx="5575299" cy="351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0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b="1" dirty="0" smtClean="0"/>
              <a:t>Проектная деятельность</a:t>
            </a:r>
            <a:endParaRPr lang="ru-RU" b="1" dirty="0"/>
          </a:p>
        </p:txBody>
      </p:sp>
      <p:pic>
        <p:nvPicPr>
          <p:cNvPr id="4" name="Picture 2" descr="C:\Users\Пользователь\Desktop\Аттестация\фото для презентации\фото из школы\IMG_72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0805"/>
            <a:ext cx="4693814" cy="351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Пользователь\Desktop\Аттестация\фото для презентации\фото из школы\IMG_72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8" y="1862776"/>
            <a:ext cx="5593320" cy="419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ользователь\Desktop\Аттестация\фото для презентации\фото из школы\IMG_84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757" y="1740805"/>
            <a:ext cx="3168251" cy="384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1661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Пользователь\Desktop\фото с фотика\102CANON\IMG_14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08" y="596900"/>
            <a:ext cx="651259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ользователь\Desktop\фото с фотика\102CANON\IMG_1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604" y="2117452"/>
            <a:ext cx="5570396" cy="452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587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865" y="1479516"/>
            <a:ext cx="2855168" cy="414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680" y="1479516"/>
            <a:ext cx="2855168" cy="41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40" y="1479516"/>
            <a:ext cx="2855168" cy="4140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057" y="1479516"/>
            <a:ext cx="2855163" cy="414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01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EEB291FC-870B-47DF-A567-EB2A7A61BFF9}"/>
              </a:ext>
            </a:extLst>
          </p:cNvPr>
          <p:cNvGrpSpPr/>
          <p:nvPr/>
        </p:nvGrpSpPr>
        <p:grpSpPr>
          <a:xfrm>
            <a:off x="1133906" y="1158244"/>
            <a:ext cx="10070593" cy="5339535"/>
            <a:chOff x="-104310" y="842222"/>
            <a:chExt cx="9695524" cy="5591844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5" name="Полилиния: фигура 4">
              <a:extLst>
                <a:ext uri="{FF2B5EF4-FFF2-40B4-BE49-F238E27FC236}">
                  <a16:creationId xmlns="" xmlns:a16="http://schemas.microsoft.com/office/drawing/2014/main" id="{7AAA1BEF-A415-4D26-A58A-441CF83C1551}"/>
                </a:ext>
              </a:extLst>
            </p:cNvPr>
            <p:cNvSpPr/>
            <p:nvPr/>
          </p:nvSpPr>
          <p:spPr>
            <a:xfrm>
              <a:off x="3605604" y="3638144"/>
              <a:ext cx="299448" cy="2567683"/>
            </a:xfrm>
            <a:custGeom>
              <a:avLst/>
              <a:gdLst>
                <a:gd name="connsiteX0" fmla="*/ 0 w 299448"/>
                <a:gd name="connsiteY0" fmla="*/ 0 h 2567683"/>
                <a:gd name="connsiteX1" fmla="*/ 149724 w 299448"/>
                <a:gd name="connsiteY1" fmla="*/ 0 h 2567683"/>
                <a:gd name="connsiteX2" fmla="*/ 149724 w 299448"/>
                <a:gd name="connsiteY2" fmla="*/ 2567683 h 2567683"/>
                <a:gd name="connsiteX3" fmla="*/ 299448 w 299448"/>
                <a:gd name="connsiteY3" fmla="*/ 2567683 h 256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567683">
                  <a:moveTo>
                    <a:pt x="0" y="0"/>
                  </a:moveTo>
                  <a:lnTo>
                    <a:pt x="149724" y="0"/>
                  </a:lnTo>
                  <a:lnTo>
                    <a:pt x="149724" y="2567683"/>
                  </a:lnTo>
                  <a:lnTo>
                    <a:pt x="299448" y="2567683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797" tIns="1219215" rIns="97797" bIns="121921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Полилиния: фигура 5">
              <a:extLst>
                <a:ext uri="{FF2B5EF4-FFF2-40B4-BE49-F238E27FC236}">
                  <a16:creationId xmlns="" xmlns:a16="http://schemas.microsoft.com/office/drawing/2014/main" id="{FC1FFF9B-42A6-4FEE-86FD-A7DD87466E9F}"/>
                </a:ext>
              </a:extLst>
            </p:cNvPr>
            <p:cNvSpPr/>
            <p:nvPr/>
          </p:nvSpPr>
          <p:spPr>
            <a:xfrm>
              <a:off x="3605605" y="3700957"/>
              <a:ext cx="299448" cy="1997087"/>
            </a:xfrm>
            <a:custGeom>
              <a:avLst/>
              <a:gdLst>
                <a:gd name="connsiteX0" fmla="*/ 0 w 299448"/>
                <a:gd name="connsiteY0" fmla="*/ 0 h 1997087"/>
                <a:gd name="connsiteX1" fmla="*/ 149724 w 299448"/>
                <a:gd name="connsiteY1" fmla="*/ 0 h 1997087"/>
                <a:gd name="connsiteX2" fmla="*/ 149724 w 299448"/>
                <a:gd name="connsiteY2" fmla="*/ 1997087 h 1997087"/>
                <a:gd name="connsiteX3" fmla="*/ 299448 w 299448"/>
                <a:gd name="connsiteY3" fmla="*/ 1997087 h 199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997087">
                  <a:moveTo>
                    <a:pt x="0" y="0"/>
                  </a:moveTo>
                  <a:lnTo>
                    <a:pt x="149724" y="0"/>
                  </a:lnTo>
                  <a:lnTo>
                    <a:pt x="149724" y="1997087"/>
                  </a:lnTo>
                  <a:lnTo>
                    <a:pt x="299448" y="1997087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939" tIns="948058" rIns="111939" bIns="94805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олилиния: фигура 6">
              <a:extLst>
                <a:ext uri="{FF2B5EF4-FFF2-40B4-BE49-F238E27FC236}">
                  <a16:creationId xmlns="" xmlns:a16="http://schemas.microsoft.com/office/drawing/2014/main" id="{D62E6D60-B5F3-43EC-B62A-19AC6C0924D6}"/>
                </a:ext>
              </a:extLst>
            </p:cNvPr>
            <p:cNvSpPr/>
            <p:nvPr/>
          </p:nvSpPr>
          <p:spPr>
            <a:xfrm>
              <a:off x="3605604" y="3638144"/>
              <a:ext cx="299448" cy="1426490"/>
            </a:xfrm>
            <a:custGeom>
              <a:avLst/>
              <a:gdLst>
                <a:gd name="connsiteX0" fmla="*/ 0 w 299448"/>
                <a:gd name="connsiteY0" fmla="*/ 0 h 1426490"/>
                <a:gd name="connsiteX1" fmla="*/ 149724 w 299448"/>
                <a:gd name="connsiteY1" fmla="*/ 0 h 1426490"/>
                <a:gd name="connsiteX2" fmla="*/ 149724 w 299448"/>
                <a:gd name="connsiteY2" fmla="*/ 1426490 h 1426490"/>
                <a:gd name="connsiteX3" fmla="*/ 299448 w 299448"/>
                <a:gd name="connsiteY3" fmla="*/ 1426490 h 142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426490">
                  <a:moveTo>
                    <a:pt x="0" y="0"/>
                  </a:moveTo>
                  <a:lnTo>
                    <a:pt x="149724" y="0"/>
                  </a:lnTo>
                  <a:lnTo>
                    <a:pt x="149724" y="1426490"/>
                  </a:lnTo>
                  <a:lnTo>
                    <a:pt x="299448" y="142649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985" tIns="676806" rIns="125984" bIns="67680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олилиния: фигура 7">
              <a:extLst>
                <a:ext uri="{FF2B5EF4-FFF2-40B4-BE49-F238E27FC236}">
                  <a16:creationId xmlns="" xmlns:a16="http://schemas.microsoft.com/office/drawing/2014/main" id="{BD38680E-7FD6-480A-A7FC-42D6187FAB89}"/>
                </a:ext>
              </a:extLst>
            </p:cNvPr>
            <p:cNvSpPr/>
            <p:nvPr/>
          </p:nvSpPr>
          <p:spPr>
            <a:xfrm>
              <a:off x="3605604" y="3638144"/>
              <a:ext cx="299448" cy="855894"/>
            </a:xfrm>
            <a:custGeom>
              <a:avLst/>
              <a:gdLst>
                <a:gd name="connsiteX0" fmla="*/ 0 w 299448"/>
                <a:gd name="connsiteY0" fmla="*/ 0 h 855894"/>
                <a:gd name="connsiteX1" fmla="*/ 149724 w 299448"/>
                <a:gd name="connsiteY1" fmla="*/ 0 h 855894"/>
                <a:gd name="connsiteX2" fmla="*/ 149724 w 299448"/>
                <a:gd name="connsiteY2" fmla="*/ 855894 h 855894"/>
                <a:gd name="connsiteX3" fmla="*/ 299448 w 299448"/>
                <a:gd name="connsiteY3" fmla="*/ 855894 h 85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855894">
                  <a:moveTo>
                    <a:pt x="0" y="0"/>
                  </a:moveTo>
                  <a:lnTo>
                    <a:pt x="149724" y="0"/>
                  </a:lnTo>
                  <a:lnTo>
                    <a:pt x="149724" y="855894"/>
                  </a:lnTo>
                  <a:lnTo>
                    <a:pt x="299448" y="855894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755" tIns="405278" rIns="139755" bIns="405278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="" xmlns:a16="http://schemas.microsoft.com/office/drawing/2014/main" id="{E47D5B0D-8F8F-4855-9931-FB6A1E53621D}"/>
                </a:ext>
              </a:extLst>
            </p:cNvPr>
            <p:cNvSpPr/>
            <p:nvPr/>
          </p:nvSpPr>
          <p:spPr>
            <a:xfrm>
              <a:off x="3605604" y="3638144"/>
              <a:ext cx="299448" cy="285298"/>
            </a:xfrm>
            <a:custGeom>
              <a:avLst/>
              <a:gdLst>
                <a:gd name="connsiteX0" fmla="*/ 0 w 299448"/>
                <a:gd name="connsiteY0" fmla="*/ 0 h 285298"/>
                <a:gd name="connsiteX1" fmla="*/ 149724 w 299448"/>
                <a:gd name="connsiteY1" fmla="*/ 0 h 285298"/>
                <a:gd name="connsiteX2" fmla="*/ 149724 w 299448"/>
                <a:gd name="connsiteY2" fmla="*/ 285298 h 285298"/>
                <a:gd name="connsiteX3" fmla="*/ 299448 w 299448"/>
                <a:gd name="connsiteY3" fmla="*/ 285298 h 285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85298">
                  <a:moveTo>
                    <a:pt x="0" y="0"/>
                  </a:moveTo>
                  <a:lnTo>
                    <a:pt x="149724" y="0"/>
                  </a:lnTo>
                  <a:lnTo>
                    <a:pt x="149724" y="285298"/>
                  </a:lnTo>
                  <a:lnTo>
                    <a:pt x="299448" y="285298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084" tIns="132309" rIns="152085" bIns="13231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олилиния: фигура 9">
              <a:extLst>
                <a:ext uri="{FF2B5EF4-FFF2-40B4-BE49-F238E27FC236}">
                  <a16:creationId xmlns="" xmlns:a16="http://schemas.microsoft.com/office/drawing/2014/main" id="{292DB6AC-3E99-42E9-A0C6-E043F8E2F8FB}"/>
                </a:ext>
              </a:extLst>
            </p:cNvPr>
            <p:cNvSpPr/>
            <p:nvPr/>
          </p:nvSpPr>
          <p:spPr>
            <a:xfrm>
              <a:off x="3605604" y="3352846"/>
              <a:ext cx="299448" cy="285298"/>
            </a:xfrm>
            <a:custGeom>
              <a:avLst/>
              <a:gdLst>
                <a:gd name="connsiteX0" fmla="*/ 0 w 299448"/>
                <a:gd name="connsiteY0" fmla="*/ 285298 h 285298"/>
                <a:gd name="connsiteX1" fmla="*/ 149724 w 299448"/>
                <a:gd name="connsiteY1" fmla="*/ 285298 h 285298"/>
                <a:gd name="connsiteX2" fmla="*/ 149724 w 299448"/>
                <a:gd name="connsiteY2" fmla="*/ 0 h 285298"/>
                <a:gd name="connsiteX3" fmla="*/ 299448 w 299448"/>
                <a:gd name="connsiteY3" fmla="*/ 0 h 285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85298">
                  <a:moveTo>
                    <a:pt x="0" y="285298"/>
                  </a:moveTo>
                  <a:lnTo>
                    <a:pt x="149724" y="285298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2084" tIns="132309" rIns="152085" bIns="13231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Полилиния: фигура 10">
              <a:extLst>
                <a:ext uri="{FF2B5EF4-FFF2-40B4-BE49-F238E27FC236}">
                  <a16:creationId xmlns="" xmlns:a16="http://schemas.microsoft.com/office/drawing/2014/main" id="{82EAEC59-3CD8-40F7-94A1-C2EABBCBE08E}"/>
                </a:ext>
              </a:extLst>
            </p:cNvPr>
            <p:cNvSpPr/>
            <p:nvPr/>
          </p:nvSpPr>
          <p:spPr>
            <a:xfrm>
              <a:off x="3605604" y="2782249"/>
              <a:ext cx="299448" cy="855894"/>
            </a:xfrm>
            <a:custGeom>
              <a:avLst/>
              <a:gdLst>
                <a:gd name="connsiteX0" fmla="*/ 0 w 299448"/>
                <a:gd name="connsiteY0" fmla="*/ 855894 h 855894"/>
                <a:gd name="connsiteX1" fmla="*/ 149724 w 299448"/>
                <a:gd name="connsiteY1" fmla="*/ 855894 h 855894"/>
                <a:gd name="connsiteX2" fmla="*/ 149724 w 299448"/>
                <a:gd name="connsiteY2" fmla="*/ 0 h 855894"/>
                <a:gd name="connsiteX3" fmla="*/ 299448 w 299448"/>
                <a:gd name="connsiteY3" fmla="*/ 0 h 85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855894">
                  <a:moveTo>
                    <a:pt x="0" y="855894"/>
                  </a:moveTo>
                  <a:lnTo>
                    <a:pt x="149724" y="855894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9755" tIns="405279" rIns="139755" bIns="405277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Полилиния: фигура 11">
              <a:extLst>
                <a:ext uri="{FF2B5EF4-FFF2-40B4-BE49-F238E27FC236}">
                  <a16:creationId xmlns="" xmlns:a16="http://schemas.microsoft.com/office/drawing/2014/main" id="{B836B9A9-7FD8-43D2-B1ED-4A7F54280205}"/>
                </a:ext>
              </a:extLst>
            </p:cNvPr>
            <p:cNvSpPr/>
            <p:nvPr/>
          </p:nvSpPr>
          <p:spPr>
            <a:xfrm>
              <a:off x="3605604" y="2211653"/>
              <a:ext cx="299448" cy="1426490"/>
            </a:xfrm>
            <a:custGeom>
              <a:avLst/>
              <a:gdLst>
                <a:gd name="connsiteX0" fmla="*/ 0 w 299448"/>
                <a:gd name="connsiteY0" fmla="*/ 1426490 h 1426490"/>
                <a:gd name="connsiteX1" fmla="*/ 149724 w 299448"/>
                <a:gd name="connsiteY1" fmla="*/ 1426490 h 1426490"/>
                <a:gd name="connsiteX2" fmla="*/ 149724 w 299448"/>
                <a:gd name="connsiteY2" fmla="*/ 0 h 1426490"/>
                <a:gd name="connsiteX3" fmla="*/ 299448 w 299448"/>
                <a:gd name="connsiteY3" fmla="*/ 0 h 142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426490">
                  <a:moveTo>
                    <a:pt x="0" y="1426490"/>
                  </a:moveTo>
                  <a:lnTo>
                    <a:pt x="149724" y="1426490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985" tIns="676806" rIns="125984" bIns="676805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Полилиния: фигура 12">
              <a:extLst>
                <a:ext uri="{FF2B5EF4-FFF2-40B4-BE49-F238E27FC236}">
                  <a16:creationId xmlns="" xmlns:a16="http://schemas.microsoft.com/office/drawing/2014/main" id="{13FF66B1-83EB-4425-A46F-A91F67A5787B}"/>
                </a:ext>
              </a:extLst>
            </p:cNvPr>
            <p:cNvSpPr/>
            <p:nvPr/>
          </p:nvSpPr>
          <p:spPr>
            <a:xfrm>
              <a:off x="3605604" y="1641057"/>
              <a:ext cx="299448" cy="1997087"/>
            </a:xfrm>
            <a:custGeom>
              <a:avLst/>
              <a:gdLst>
                <a:gd name="connsiteX0" fmla="*/ 0 w 299448"/>
                <a:gd name="connsiteY0" fmla="*/ 1997087 h 1997087"/>
                <a:gd name="connsiteX1" fmla="*/ 149724 w 299448"/>
                <a:gd name="connsiteY1" fmla="*/ 1997087 h 1997087"/>
                <a:gd name="connsiteX2" fmla="*/ 149724 w 299448"/>
                <a:gd name="connsiteY2" fmla="*/ 0 h 1997087"/>
                <a:gd name="connsiteX3" fmla="*/ 299448 w 299448"/>
                <a:gd name="connsiteY3" fmla="*/ 0 h 1997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1997087">
                  <a:moveTo>
                    <a:pt x="0" y="1997087"/>
                  </a:moveTo>
                  <a:lnTo>
                    <a:pt x="149724" y="1997087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1939" tIns="948058" rIns="111939" bIns="948059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="" xmlns:a16="http://schemas.microsoft.com/office/drawing/2014/main" id="{689990FC-3462-4765-B016-496B0A40E6C4}"/>
                </a:ext>
              </a:extLst>
            </p:cNvPr>
            <p:cNvSpPr/>
            <p:nvPr/>
          </p:nvSpPr>
          <p:spPr>
            <a:xfrm>
              <a:off x="3605604" y="1070460"/>
              <a:ext cx="299448" cy="2567683"/>
            </a:xfrm>
            <a:custGeom>
              <a:avLst/>
              <a:gdLst>
                <a:gd name="connsiteX0" fmla="*/ 0 w 299448"/>
                <a:gd name="connsiteY0" fmla="*/ 2567683 h 2567683"/>
                <a:gd name="connsiteX1" fmla="*/ 149724 w 299448"/>
                <a:gd name="connsiteY1" fmla="*/ 2567683 h 2567683"/>
                <a:gd name="connsiteX2" fmla="*/ 149724 w 299448"/>
                <a:gd name="connsiteY2" fmla="*/ 0 h 2567683"/>
                <a:gd name="connsiteX3" fmla="*/ 299448 w 299448"/>
                <a:gd name="connsiteY3" fmla="*/ 0 h 2567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448" h="2567683">
                  <a:moveTo>
                    <a:pt x="0" y="2567683"/>
                  </a:moveTo>
                  <a:lnTo>
                    <a:pt x="149724" y="2567683"/>
                  </a:lnTo>
                  <a:lnTo>
                    <a:pt x="149724" y="0"/>
                  </a:lnTo>
                  <a:lnTo>
                    <a:pt x="299448" y="0"/>
                  </a:lnTo>
                </a:path>
              </a:pathLst>
            </a:custGeom>
            <a:grpFill/>
          </p:spPr>
          <p:style>
            <a:lnRef idx="2">
              <a:schemeClr val="dk2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7797" tIns="1219215" rIns="97797" bIns="121921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24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олилиния: фигура 14">
              <a:extLst>
                <a:ext uri="{FF2B5EF4-FFF2-40B4-BE49-F238E27FC236}">
                  <a16:creationId xmlns="" xmlns:a16="http://schemas.microsoft.com/office/drawing/2014/main" id="{018BC6DC-10AA-4796-8185-D99C3F9C7CA3}"/>
                </a:ext>
              </a:extLst>
            </p:cNvPr>
            <p:cNvSpPr/>
            <p:nvPr/>
          </p:nvSpPr>
          <p:spPr>
            <a:xfrm rot="16200000">
              <a:off x="1008683" y="1763931"/>
              <a:ext cx="1483928" cy="3709914"/>
            </a:xfrm>
            <a:custGeom>
              <a:avLst/>
              <a:gdLst>
                <a:gd name="connsiteX0" fmla="*/ 0 w 4878514"/>
                <a:gd name="connsiteY0" fmla="*/ 0 h 950777"/>
                <a:gd name="connsiteX1" fmla="*/ 4878514 w 4878514"/>
                <a:gd name="connsiteY1" fmla="*/ 0 h 950777"/>
                <a:gd name="connsiteX2" fmla="*/ 4878514 w 4878514"/>
                <a:gd name="connsiteY2" fmla="*/ 950777 h 950777"/>
                <a:gd name="connsiteX3" fmla="*/ 0 w 4878514"/>
                <a:gd name="connsiteY3" fmla="*/ 950777 h 950777"/>
                <a:gd name="connsiteX4" fmla="*/ 0 w 4878514"/>
                <a:gd name="connsiteY4" fmla="*/ 0 h 950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8514" h="950777">
                  <a:moveTo>
                    <a:pt x="0" y="0"/>
                  </a:moveTo>
                  <a:lnTo>
                    <a:pt x="4878514" y="0"/>
                  </a:lnTo>
                  <a:lnTo>
                    <a:pt x="4878514" y="950777"/>
                  </a:lnTo>
                  <a:lnTo>
                    <a:pt x="0" y="9507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0" vert="vert" wrap="square" lIns="15239" tIns="15239" rIns="15240" bIns="1524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ФУНКЦИОНАЛЬНАЯ ГРАМОТНОСТЬ</a:t>
              </a:r>
            </a:p>
          </p:txBody>
        </p:sp>
        <p:sp>
          <p:nvSpPr>
            <p:cNvPr id="16" name="Полилиния: фигура 15">
              <a:extLst>
                <a:ext uri="{FF2B5EF4-FFF2-40B4-BE49-F238E27FC236}">
                  <a16:creationId xmlns="" xmlns:a16="http://schemas.microsoft.com/office/drawing/2014/main" id="{CAD1A3F5-4BCB-4678-83F7-E235A1E46FA6}"/>
                </a:ext>
              </a:extLst>
            </p:cNvPr>
            <p:cNvSpPr/>
            <p:nvPr/>
          </p:nvSpPr>
          <p:spPr>
            <a:xfrm>
              <a:off x="3905053" y="842222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 smtClean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Читательская грамотность</a:t>
              </a:r>
              <a:endParaRPr lang="ru-RU" sz="2400" b="1" kern="1200" dirty="0">
                <a:solidFill>
                  <a:srgbClr val="1138D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Полилиния: фигура 16">
              <a:extLst>
                <a:ext uri="{FF2B5EF4-FFF2-40B4-BE49-F238E27FC236}">
                  <a16:creationId xmlns="" xmlns:a16="http://schemas.microsoft.com/office/drawing/2014/main" id="{7A91EA9C-3524-4390-AEAE-142F2C64533E}"/>
                </a:ext>
              </a:extLst>
            </p:cNvPr>
            <p:cNvSpPr/>
            <p:nvPr/>
          </p:nvSpPr>
          <p:spPr>
            <a:xfrm>
              <a:off x="3905053" y="1412818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Математическая грамотность</a:t>
              </a: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="" xmlns:a16="http://schemas.microsoft.com/office/drawing/2014/main" id="{78DA5ECD-05A8-42F9-9F87-89FFF5A3D3E9}"/>
                </a:ext>
              </a:extLst>
            </p:cNvPr>
            <p:cNvSpPr/>
            <p:nvPr/>
          </p:nvSpPr>
          <p:spPr>
            <a:xfrm>
              <a:off x="3905053" y="1983415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 smtClean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Естественно-научная </a:t>
              </a: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грамотность</a:t>
              </a:r>
            </a:p>
          </p:txBody>
        </p:sp>
        <p:sp>
          <p:nvSpPr>
            <p:cNvPr id="19" name="Полилиния: фигура 18">
              <a:extLst>
                <a:ext uri="{FF2B5EF4-FFF2-40B4-BE49-F238E27FC236}">
                  <a16:creationId xmlns="" xmlns:a16="http://schemas.microsoft.com/office/drawing/2014/main" id="{F7C725EA-5182-4C5D-BDA2-9FD8FCC9F3EC}"/>
                </a:ext>
              </a:extLst>
            </p:cNvPr>
            <p:cNvSpPr/>
            <p:nvPr/>
          </p:nvSpPr>
          <p:spPr>
            <a:xfrm>
              <a:off x="3905053" y="2554011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Компьютерная грамотность</a:t>
              </a:r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="" xmlns:a16="http://schemas.microsoft.com/office/drawing/2014/main" id="{8EECAA17-20FC-4B43-9E73-31B2D32C8AC9}"/>
                </a:ext>
              </a:extLst>
            </p:cNvPr>
            <p:cNvSpPr/>
            <p:nvPr/>
          </p:nvSpPr>
          <p:spPr>
            <a:xfrm>
              <a:off x="3905052" y="3104828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Юридическая грамотность</a:t>
              </a:r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="" xmlns:a16="http://schemas.microsoft.com/office/drawing/2014/main" id="{BF37AFC4-8648-4DAB-AD9A-554B6437EE6A}"/>
                </a:ext>
              </a:extLst>
            </p:cNvPr>
            <p:cNvSpPr/>
            <p:nvPr/>
          </p:nvSpPr>
          <p:spPr>
            <a:xfrm>
              <a:off x="3905053" y="3695204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Экономическая грамотность</a:t>
              </a: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="" xmlns:a16="http://schemas.microsoft.com/office/drawing/2014/main" id="{15397ADA-086E-43DA-842D-192939F63BCC}"/>
                </a:ext>
              </a:extLst>
            </p:cNvPr>
            <p:cNvSpPr/>
            <p:nvPr/>
          </p:nvSpPr>
          <p:spPr>
            <a:xfrm>
              <a:off x="3905053" y="4265800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Экологическая грамотность</a:t>
              </a:r>
            </a:p>
          </p:txBody>
        </p:sp>
        <p:sp>
          <p:nvSpPr>
            <p:cNvPr id="23" name="Полилиния: фигура 22">
              <a:extLst>
                <a:ext uri="{FF2B5EF4-FFF2-40B4-BE49-F238E27FC236}">
                  <a16:creationId xmlns="" xmlns:a16="http://schemas.microsoft.com/office/drawing/2014/main" id="{C2F04D6B-B83A-497E-B77A-76B455DA0D50}"/>
                </a:ext>
              </a:extLst>
            </p:cNvPr>
            <p:cNvSpPr/>
            <p:nvPr/>
          </p:nvSpPr>
          <p:spPr>
            <a:xfrm>
              <a:off x="3905053" y="4836396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Грамотность в вопросах здоровья</a:t>
              </a:r>
            </a:p>
          </p:txBody>
        </p:sp>
        <p:sp>
          <p:nvSpPr>
            <p:cNvPr id="24" name="Полилиния: фигура 23">
              <a:extLst>
                <a:ext uri="{FF2B5EF4-FFF2-40B4-BE49-F238E27FC236}">
                  <a16:creationId xmlns="" xmlns:a16="http://schemas.microsoft.com/office/drawing/2014/main" id="{E03863AE-D270-44EE-B8B7-5821328B8122}"/>
                </a:ext>
              </a:extLst>
            </p:cNvPr>
            <p:cNvSpPr/>
            <p:nvPr/>
          </p:nvSpPr>
          <p:spPr>
            <a:xfrm>
              <a:off x="3905053" y="5406993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b="1" kern="1200" dirty="0">
                  <a:solidFill>
                    <a:srgbClr val="1138D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Грамотность в вопросах семейной жизни</a:t>
              </a:r>
            </a:p>
          </p:txBody>
        </p:sp>
        <p:sp>
          <p:nvSpPr>
            <p:cNvPr id="25" name="Полилиния: фигура 24">
              <a:extLst>
                <a:ext uri="{FF2B5EF4-FFF2-40B4-BE49-F238E27FC236}">
                  <a16:creationId xmlns="" xmlns:a16="http://schemas.microsoft.com/office/drawing/2014/main" id="{6CF525E8-5B5E-40D5-8D74-DB2030419F5F}"/>
                </a:ext>
              </a:extLst>
            </p:cNvPr>
            <p:cNvSpPr/>
            <p:nvPr/>
          </p:nvSpPr>
          <p:spPr>
            <a:xfrm>
              <a:off x="3905053" y="5977589"/>
              <a:ext cx="5686161" cy="456477"/>
            </a:xfrm>
            <a:custGeom>
              <a:avLst/>
              <a:gdLst>
                <a:gd name="connsiteX0" fmla="*/ 0 w 5686161"/>
                <a:gd name="connsiteY0" fmla="*/ 0 h 456477"/>
                <a:gd name="connsiteX1" fmla="*/ 5686161 w 5686161"/>
                <a:gd name="connsiteY1" fmla="*/ 0 h 456477"/>
                <a:gd name="connsiteX2" fmla="*/ 5686161 w 5686161"/>
                <a:gd name="connsiteY2" fmla="*/ 456477 h 456477"/>
                <a:gd name="connsiteX3" fmla="*/ 0 w 5686161"/>
                <a:gd name="connsiteY3" fmla="*/ 456477 h 456477"/>
                <a:gd name="connsiteX4" fmla="*/ 0 w 5686161"/>
                <a:gd name="connsiteY4" fmla="*/ 0 h 45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6161" h="456477">
                  <a:moveTo>
                    <a:pt x="0" y="0"/>
                  </a:moveTo>
                  <a:lnTo>
                    <a:pt x="5686161" y="0"/>
                  </a:lnTo>
                  <a:lnTo>
                    <a:pt x="5686161" y="456477"/>
                  </a:lnTo>
                  <a:lnTo>
                    <a:pt x="0" y="4564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000" tIns="15240" rIns="15240" bIns="1524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4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2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134" y="1494042"/>
            <a:ext cx="1164969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вид речевой деятельности, коммуникативно-познавательной, направленный на смысловое восприятие графически зафиксированного текста, с целью получения и переработки письменной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информации.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(Сайт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«Национальная педагогическая энциклопедия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8133" y="2775677"/>
            <a:ext cx="11637819" cy="1200329"/>
          </a:xfrm>
          <a:prstGeom prst="rect">
            <a:avLst/>
          </a:prstGeom>
          <a:solidFill>
            <a:srgbClr val="59CFD5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чтение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чтение с целью поиска информации для решения конкретной задачи или выполнения определённого задания. В нём применяются приёмы сканирования и аналитического чтения (в различных сочетаниях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6259" y="719327"/>
            <a:ext cx="1164969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r"/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-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создание собственных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мыслей при </a:t>
            </a:r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мыслей других людей</a:t>
            </a:r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Рубакин Н.А. (книговед, писатель)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8134" y="4998222"/>
            <a:ext cx="11637818" cy="1569660"/>
          </a:xfrm>
          <a:prstGeom prst="rect">
            <a:avLst/>
          </a:prstGeom>
          <a:solidFill>
            <a:srgbClr val="00CC99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определению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PISA) –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способность человека понимать и использовать письменные тексты, размышлять о них и заниматься чтением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целей,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расширения своих знаний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возможностей, для участия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социальной жизни.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8133" y="4063335"/>
            <a:ext cx="1163782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чтение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осмысления полученной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её интерпретации, оценки и создания собственных смыслов.</a:t>
            </a:r>
          </a:p>
        </p:txBody>
      </p:sp>
    </p:spTree>
    <p:extLst>
      <p:ext uri="{BB962C8B-B14F-4D97-AF65-F5344CB8AC3E}">
        <p14:creationId xmlns:p14="http://schemas.microsoft.com/office/powerpoint/2010/main" val="330193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660400" y="2372784"/>
            <a:ext cx="10972800" cy="3748616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12" name="Группа 3"/>
          <p:cNvGrpSpPr>
            <a:grpSpLocks/>
          </p:cNvGrpSpPr>
          <p:nvPr/>
        </p:nvGrpSpPr>
        <p:grpSpPr bwMode="auto">
          <a:xfrm>
            <a:off x="-10584" y="59343"/>
            <a:ext cx="12202584" cy="6728884"/>
            <a:chOff x="-7938" y="44450"/>
            <a:chExt cx="9151938" cy="504666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4879975"/>
              <a:ext cx="9144000" cy="2047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44450"/>
              <a:ext cx="9144000" cy="13493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5037138"/>
              <a:ext cx="9144000" cy="539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  <p:sp>
          <p:nvSpPr>
            <p:cNvPr id="17416" name="TextBox 1"/>
            <p:cNvSpPr txBox="1">
              <a:spLocks noChangeArrowheads="1"/>
            </p:cNvSpPr>
            <p:nvPr/>
          </p:nvSpPr>
          <p:spPr bwMode="auto">
            <a:xfrm>
              <a:off x="765175" y="136525"/>
              <a:ext cx="8297863" cy="37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ru-RU" altLang="ru-RU" sz="2667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-7938" y="484188"/>
              <a:ext cx="9144001" cy="285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20996421"/>
              </p:ext>
            </p:extLst>
          </p:nvPr>
        </p:nvGraphicFramePr>
        <p:xfrm>
          <a:off x="629758" y="719670"/>
          <a:ext cx="1066372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616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97110334"/>
              </p:ext>
            </p:extLst>
          </p:nvPr>
        </p:nvGraphicFramePr>
        <p:xfrm>
          <a:off x="391886" y="656958"/>
          <a:ext cx="11661569" cy="5813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8" y="760020"/>
            <a:ext cx="1781114" cy="223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9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3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3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3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7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X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38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39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40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_ТемаX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4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4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4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4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4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4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4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4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49_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5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5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5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5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5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5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0.xml><?xml version="1.0" encoding="utf-8"?>
<a:theme xmlns:a="http://schemas.openxmlformats.org/drawingml/2006/main" name="5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1.xml><?xml version="1.0" encoding="utf-8"?>
<a:theme xmlns:a="http://schemas.openxmlformats.org/drawingml/2006/main" name="57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2.xml><?xml version="1.0" encoding="utf-8"?>
<a:theme xmlns:a="http://schemas.openxmlformats.org/drawingml/2006/main" name="58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3.xml><?xml version="1.0" encoding="utf-8"?>
<a:theme xmlns:a="http://schemas.openxmlformats.org/drawingml/2006/main" name="59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4.xml><?xml version="1.0" encoding="utf-8"?>
<a:theme xmlns:a="http://schemas.openxmlformats.org/drawingml/2006/main" name="2_ТемаX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6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7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8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9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0.xml><?xml version="1.0" encoding="utf-8"?>
<a:theme xmlns:a="http://schemas.openxmlformats.org/drawingml/2006/main" name="6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1.xml><?xml version="1.0" encoding="utf-8"?>
<a:theme xmlns:a="http://schemas.openxmlformats.org/drawingml/2006/main" name="6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2.xml><?xml version="1.0" encoding="utf-8"?>
<a:theme xmlns:a="http://schemas.openxmlformats.org/drawingml/2006/main" name="6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3.xml><?xml version="1.0" encoding="utf-8"?>
<a:theme xmlns:a="http://schemas.openxmlformats.org/drawingml/2006/main" name="6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4.xml><?xml version="1.0" encoding="utf-8"?>
<a:theme xmlns:a="http://schemas.openxmlformats.org/drawingml/2006/main" name="64_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5.xml><?xml version="1.0" encoding="utf-8"?>
<a:theme xmlns:a="http://schemas.openxmlformats.org/drawingml/2006/main" name="6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6.xml><?xml version="1.0" encoding="utf-8"?>
<a:theme xmlns:a="http://schemas.openxmlformats.org/drawingml/2006/main" name="66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7.xml><?xml version="1.0" encoding="utf-8"?>
<a:theme xmlns:a="http://schemas.openxmlformats.org/drawingml/2006/main" name="67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8.xml><?xml version="1.0" encoding="utf-8"?>
<a:theme xmlns:a="http://schemas.openxmlformats.org/drawingml/2006/main" name="68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9.xml><?xml version="1.0" encoding="utf-8"?>
<a:theme xmlns:a="http://schemas.openxmlformats.org/drawingml/2006/main" name="69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0.xml><?xml version="1.0" encoding="utf-8"?>
<a:theme xmlns:a="http://schemas.openxmlformats.org/drawingml/2006/main" name="70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1.xml><?xml version="1.0" encoding="utf-8"?>
<a:theme xmlns:a="http://schemas.openxmlformats.org/drawingml/2006/main" name="7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2.xml><?xml version="1.0" encoding="utf-8"?>
<a:theme xmlns:a="http://schemas.openxmlformats.org/drawingml/2006/main" name="7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3.xml><?xml version="1.0" encoding="utf-8"?>
<a:theme xmlns:a="http://schemas.openxmlformats.org/drawingml/2006/main" name="7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4.xml><?xml version="1.0" encoding="utf-8"?>
<a:theme xmlns:a="http://schemas.openxmlformats.org/drawingml/2006/main" name="7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5.xml><?xml version="1.0" encoding="utf-8"?>
<a:theme xmlns:a="http://schemas.openxmlformats.org/drawingml/2006/main" name="3_ТемаX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9194</TotalTime>
  <Words>6416</Words>
  <Application>Microsoft Office PowerPoint</Application>
  <PresentationFormat>Произвольный</PresentationFormat>
  <Paragraphs>556</Paragraphs>
  <Slides>42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65</vt:i4>
      </vt:variant>
      <vt:variant>
        <vt:lpstr>Заголовки слайдов</vt:lpstr>
      </vt:variant>
      <vt:variant>
        <vt:i4>42</vt:i4>
      </vt:variant>
    </vt:vector>
  </HeadingPairs>
  <TitlesOfParts>
    <vt:vector size="107" baseType="lpstr">
      <vt:lpstr>19_Тема Office</vt:lpstr>
      <vt:lpstr>ТемаX</vt:lpstr>
      <vt:lpstr>22_Тема Office</vt:lpstr>
      <vt:lpstr>23_Тема Office</vt:lpstr>
      <vt:lpstr>24_Тема Office</vt:lpstr>
      <vt:lpstr>25_Тема Office</vt:lpstr>
      <vt:lpstr>26_Тема Office</vt:lpstr>
      <vt:lpstr>27_Тема Office</vt:lpstr>
      <vt:lpstr>28_Тема Office</vt:lpstr>
      <vt:lpstr>29_Тема Office</vt:lpstr>
      <vt:lpstr>30_Тема Office</vt:lpstr>
      <vt:lpstr>1_Тема Office</vt:lpstr>
      <vt:lpstr>31_Тема Office</vt:lpstr>
      <vt:lpstr>32_Тема Office</vt:lpstr>
      <vt:lpstr>33_Тема Office</vt:lpstr>
      <vt:lpstr>34_Тема Office</vt:lpstr>
      <vt:lpstr>35_Тема Office</vt:lpstr>
      <vt:lpstr>36_Тема Office</vt:lpstr>
      <vt:lpstr>37_Тема Office</vt:lpstr>
      <vt:lpstr>38_Тема Office</vt:lpstr>
      <vt:lpstr>39_Тема Office</vt:lpstr>
      <vt:lpstr>40_Тема Office</vt:lpstr>
      <vt:lpstr>1_ТемаX</vt:lpstr>
      <vt:lpstr>21_Тема Office</vt:lpstr>
      <vt:lpstr>41_Тема Office</vt:lpstr>
      <vt:lpstr>42_Тема Office</vt:lpstr>
      <vt:lpstr>43_Тема Office</vt:lpstr>
      <vt:lpstr>44_Тема Office</vt:lpstr>
      <vt:lpstr>45_Тема Office</vt:lpstr>
      <vt:lpstr>46_Тема Office</vt:lpstr>
      <vt:lpstr>47_Тема Office</vt:lpstr>
      <vt:lpstr>48_Тема Office</vt:lpstr>
      <vt:lpstr>49_Тема Office</vt:lpstr>
      <vt:lpstr>50_Тема Office</vt:lpstr>
      <vt:lpstr>51_Тема Office</vt:lpstr>
      <vt:lpstr>52_Тема Office</vt:lpstr>
      <vt:lpstr>53_Тема Office</vt:lpstr>
      <vt:lpstr>54_Тема Office</vt:lpstr>
      <vt:lpstr>55_Тема Office</vt:lpstr>
      <vt:lpstr>56_Тема Office</vt:lpstr>
      <vt:lpstr>57_Тема Office</vt:lpstr>
      <vt:lpstr>58_Тема Office</vt:lpstr>
      <vt:lpstr>59_Тема Office</vt:lpstr>
      <vt:lpstr>2_ТемаX</vt:lpstr>
      <vt:lpstr>3_Тема Office</vt:lpstr>
      <vt:lpstr>13_Тема Office</vt:lpstr>
      <vt:lpstr>14_Тема Office</vt:lpstr>
      <vt:lpstr>15_Тема Office</vt:lpstr>
      <vt:lpstr>16_Тема Office</vt:lpstr>
      <vt:lpstr>60_Тема Office</vt:lpstr>
      <vt:lpstr>61_Тема Office</vt:lpstr>
      <vt:lpstr>62_Тема Office</vt:lpstr>
      <vt:lpstr>63_Тема Office</vt:lpstr>
      <vt:lpstr>64_Тема Office</vt:lpstr>
      <vt:lpstr>65_Тема Office</vt:lpstr>
      <vt:lpstr>66_Тема Office</vt:lpstr>
      <vt:lpstr>67_Тема Office</vt:lpstr>
      <vt:lpstr>68_Тема Office</vt:lpstr>
      <vt:lpstr>69_Тема Office</vt:lpstr>
      <vt:lpstr>70_Тема Office</vt:lpstr>
      <vt:lpstr>71_Тема Office</vt:lpstr>
      <vt:lpstr>72_Тема Office</vt:lpstr>
      <vt:lpstr>73_Тема Office</vt:lpstr>
      <vt:lpstr>74_Тема Office</vt:lpstr>
      <vt:lpstr>3_ТемаX</vt:lpstr>
      <vt:lpstr>Формирование функциональной грамотности школьников на уроках истории и обществознания</vt:lpstr>
      <vt:lpstr>Презентация PowerPoint</vt:lpstr>
      <vt:lpstr>Компетенции, связанные с функциональной грамотностью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Ответы:  </vt:lpstr>
      <vt:lpstr>Презентация PowerPoint</vt:lpstr>
      <vt:lpstr>Презентация PowerPoint</vt:lpstr>
      <vt:lpstr>1</vt:lpstr>
      <vt:lpstr>3 задание в работе:</vt:lpstr>
      <vt:lpstr>5 задание в работе:</vt:lpstr>
      <vt:lpstr>6 задание в работе:</vt:lpstr>
      <vt:lpstr>uchebnik.mos.ru</vt:lpstr>
      <vt:lpstr>Проектная деятельность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Болотов</dc:creator>
  <cp:lastModifiedBy>Пользователь</cp:lastModifiedBy>
  <cp:revision>498</cp:revision>
  <cp:lastPrinted>2017-08-28T09:02:08Z</cp:lastPrinted>
  <dcterms:created xsi:type="dcterms:W3CDTF">2016-04-30T16:40:41Z</dcterms:created>
  <dcterms:modified xsi:type="dcterms:W3CDTF">2021-01-27T09:14:41Z</dcterms:modified>
</cp:coreProperties>
</file>