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9" r:id="rId3"/>
    <p:sldId id="258" r:id="rId4"/>
    <p:sldId id="260" r:id="rId5"/>
    <p:sldId id="261" r:id="rId6"/>
    <p:sldId id="262" r:id="rId7"/>
    <p:sldId id="259" r:id="rId8"/>
    <p:sldId id="257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6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99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40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59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41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06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830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5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747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08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51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AD269-373B-41AD-9F5D-F03F93DD7AF8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F548A-4920-45E4-A095-C9FB8D870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26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87086" y="0"/>
            <a:ext cx="12279086" cy="6872763"/>
            <a:chOff x="-87086" y="0"/>
            <a:chExt cx="12279086" cy="687276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/>
            <a:srcRect l="5902" t="10325" r="28346" b="13608"/>
            <a:stretch/>
          </p:blipFill>
          <p:spPr>
            <a:xfrm>
              <a:off x="-87086" y="1738363"/>
              <a:ext cx="7889966" cy="5134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4" name="TextBox 3"/>
          <p:cNvSpPr txBox="1"/>
          <p:nvPr/>
        </p:nvSpPr>
        <p:spPr>
          <a:xfrm>
            <a:off x="1532707" y="893325"/>
            <a:ext cx="10006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на уроках физики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4658" y="5425440"/>
            <a:ext cx="30260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Спицина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«Знаменская СОШ»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8938" y="14763"/>
            <a:ext cx="113124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</a:t>
            </a:r>
          </a:p>
          <a:p>
            <a:pPr algn="ctr"/>
            <a:r>
              <a:rPr lang="ru-RU" sz="2000" kern="0" dirty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kern="0" dirty="0" smtClean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общеобразовательное </a:t>
            </a:r>
            <a:r>
              <a:rPr lang="ru-RU" sz="2000" kern="0" dirty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учреждение </a:t>
            </a:r>
            <a:br>
              <a:rPr lang="ru-RU" sz="2000" kern="0" dirty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</a:br>
            <a:r>
              <a:rPr lang="ru-RU" sz="2000" kern="0" dirty="0" smtClean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Знаменская </a:t>
            </a:r>
            <a:r>
              <a:rPr lang="ru-RU" sz="2000" kern="0" dirty="0"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</a:t>
            </a:r>
            <a:endParaRPr lang="ru-RU" sz="2000" kern="0" dirty="0"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058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8709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35132" y="545510"/>
            <a:ext cx="5486400" cy="621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самых популярных профессий, связанных с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физикой: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физик-инженер;                                        - физик-механик;                                       - инженер-нефтяник;                                 - специалист по информатике и компьютерным наукам;                             -специалист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машино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-, авиа-,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ракетостроении;                                         -специалист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медицинской и биологической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физике;                             -инженер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ядреной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технике;                   -инженер-конструктор;                             - инженер-технолог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ru-RU" dirty="0">
              <a:solidFill>
                <a:srgbClr val="CC3300"/>
              </a:solidFill>
              <a:latin typeface="Arial" charset="0"/>
              <a:cs typeface="Arial" charset="0"/>
            </a:endParaRPr>
          </a:p>
          <a:p>
            <a:pPr marL="285750" indent="-285750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ru-RU" dirty="0">
              <a:solidFill>
                <a:srgbClr val="CC3300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721532" y="545510"/>
            <a:ext cx="611886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для девушек, связанные с физикой</a:t>
            </a:r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/>
            <a:endParaRPr lang="ru-RU" alt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инженер-аналитик;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преподаватель физики;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инженер-сметчик;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 по ТБ;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инженер-эколог;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инженер по геоинформационным системам;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технолог; лаборант;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нанотехнолог</a:t>
            </a:r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монтажник;</a:t>
            </a:r>
          </a:p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авиадиспетчер  и др.</a:t>
            </a:r>
          </a:p>
          <a:p>
            <a:pPr eaLnBrk="1" hangingPunct="1"/>
            <a:endParaRPr lang="ru-RU" altLang="ru-RU" sz="2200" b="1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39" y="4972594"/>
            <a:ext cx="3436641" cy="1875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837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53648"/>
              </p:ext>
            </p:extLst>
          </p:nvPr>
        </p:nvGraphicFramePr>
        <p:xfrm>
          <a:off x="94388" y="56642"/>
          <a:ext cx="12003223" cy="67447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99470">
                  <a:extLst>
                    <a:ext uri="{9D8B030D-6E8A-4147-A177-3AD203B41FA5}">
                      <a16:colId xmlns:a16="http://schemas.microsoft.com/office/drawing/2014/main" val="3740589684"/>
                    </a:ext>
                  </a:extLst>
                </a:gridCol>
                <a:gridCol w="1056717">
                  <a:extLst>
                    <a:ext uri="{9D8B030D-6E8A-4147-A177-3AD203B41FA5}">
                      <a16:colId xmlns:a16="http://schemas.microsoft.com/office/drawing/2014/main" val="1933328620"/>
                    </a:ext>
                  </a:extLst>
                </a:gridCol>
                <a:gridCol w="2735395">
                  <a:extLst>
                    <a:ext uri="{9D8B030D-6E8A-4147-A177-3AD203B41FA5}">
                      <a16:colId xmlns:a16="http://schemas.microsoft.com/office/drawing/2014/main" val="2120974619"/>
                    </a:ext>
                  </a:extLst>
                </a:gridCol>
                <a:gridCol w="4911641">
                  <a:extLst>
                    <a:ext uri="{9D8B030D-6E8A-4147-A177-3AD203B41FA5}">
                      <a16:colId xmlns:a16="http://schemas.microsoft.com/office/drawing/2014/main" val="3455459539"/>
                    </a:ext>
                  </a:extLst>
                </a:gridCol>
              </a:tblGrid>
              <a:tr h="830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 (элементы содержания)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Связанные профессии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Знания данного специалиста по физике, нужные для работы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9893503"/>
                  </a:ext>
                </a:extLst>
              </a:tr>
              <a:tr h="16861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Давление жидкостей и газов.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Гидравлический пресс.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Штамповщик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Газосварщик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Давление жидкостей и газов. Давлении твердых тел. Проявление давления. Передача давления различными веществами и ее виды.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6148149"/>
                  </a:ext>
                </a:extLst>
              </a:tr>
              <a:tr h="1686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Движение и силы. Гидравлический тормоз. Инерция.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7,9,10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Водитель, токарь, слесарь, архитектор-дизайнер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Законы движения. Физические свойства вещества.  Гидравлическое давление. Закон Паскаля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7306225"/>
                  </a:ext>
                </a:extLst>
              </a:tr>
              <a:tr h="2541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Амперметр. Вольтметр. Электронагревательные приборы.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Контролер сборки электрических машин и аппаратов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Термист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Устройство и правила включения амперметра и вольтметра. Шкалы электроизмерительных приборов. Понятие о классах    точности приборов. Электронагревательные приборы.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358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630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538985"/>
              </p:ext>
            </p:extLst>
          </p:nvPr>
        </p:nvGraphicFramePr>
        <p:xfrm>
          <a:off x="75565" y="100965"/>
          <a:ext cx="12055474" cy="66917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13833">
                  <a:extLst>
                    <a:ext uri="{9D8B030D-6E8A-4147-A177-3AD203B41FA5}">
                      <a16:colId xmlns:a16="http://schemas.microsoft.com/office/drawing/2014/main" val="2907320642"/>
                    </a:ext>
                  </a:extLst>
                </a:gridCol>
                <a:gridCol w="1061317">
                  <a:extLst>
                    <a:ext uri="{9D8B030D-6E8A-4147-A177-3AD203B41FA5}">
                      <a16:colId xmlns:a16="http://schemas.microsoft.com/office/drawing/2014/main" val="831831538"/>
                    </a:ext>
                  </a:extLst>
                </a:gridCol>
                <a:gridCol w="2747302">
                  <a:extLst>
                    <a:ext uri="{9D8B030D-6E8A-4147-A177-3AD203B41FA5}">
                      <a16:colId xmlns:a16="http://schemas.microsoft.com/office/drawing/2014/main" val="570760836"/>
                    </a:ext>
                  </a:extLst>
                </a:gridCol>
                <a:gridCol w="4933022">
                  <a:extLst>
                    <a:ext uri="{9D8B030D-6E8A-4147-A177-3AD203B41FA5}">
                      <a16:colId xmlns:a16="http://schemas.microsoft.com/office/drawing/2014/main" val="3232775695"/>
                    </a:ext>
                  </a:extLst>
                </a:gridCol>
              </a:tblGrid>
              <a:tr h="1666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 о телевидении.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Монтер   приемных радио-,    телевизионных антенн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телевещания.    Колебательный контур. Антенна  и ее назначение.  Резонанс.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3712896"/>
                  </a:ext>
                </a:extLst>
              </a:tr>
              <a:tr h="2089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Искусственные спутники Земли.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Невесомость.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Космонавт, инженер – конструктор, инженер –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робототехник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Законы движения. Законы движения спутников.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2673906"/>
                  </a:ext>
                </a:extLst>
              </a:tr>
              <a:tr h="2935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Рентгеновское   излучение.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Лаборант   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рентгено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-структурного анализа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Рснтгено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-, гамма-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дефектоскопист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Врач-рентгенолог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Свойства рентгеновских лучей. Сущность рентгеновского анализа.  Устройство рентгеновских трубок. Воздействие рентгеновских лучей на человека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7088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714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9863"/>
            <a:ext cx="12192001" cy="673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11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722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96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419497" y="821693"/>
            <a:ext cx="9353006" cy="6036307"/>
            <a:chOff x="3387634" y="2002971"/>
            <a:chExt cx="5512525" cy="365760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l="24642" t="26667" r="25251" b="14229"/>
            <a:stretch/>
          </p:blipFill>
          <p:spPr>
            <a:xfrm>
              <a:off x="3387634" y="2002971"/>
              <a:ext cx="5512525" cy="3657601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3387634" y="5207726"/>
              <a:ext cx="539932" cy="29609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31817" y="269966"/>
            <a:ext cx="11007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профессиональной ориентации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0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13432" y="0"/>
            <a:ext cx="11007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Профессии, связанные с физикой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5824" y="769441"/>
            <a:ext cx="6781800" cy="60631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kern="10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     </a:t>
            </a:r>
            <a:r>
              <a:rPr lang="ru-RU" sz="2800" b="1" kern="10" spc="50" dirty="0">
                <a:ln w="11430"/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инженер-конструктор;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инженер-металлург;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инженер-электрик;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инженер-теплотехник;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инженер-технолог;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инженер-робототехник;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инженер-взрывотехник;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инженер-гидравлик</a:t>
            </a: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КИПиА;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инженер-конструктор;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инженер-механик;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по ТБ;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инженер-строитель;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инженер-энергетик;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инженер-акустик;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по эксплуатации нефтегазопроводов;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горной промышленности;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по солнечной энергетике и др.</a:t>
            </a:r>
          </a:p>
        </p:txBody>
      </p:sp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255" y="1146875"/>
            <a:ext cx="6550898" cy="4662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81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4952" y="137145"/>
            <a:ext cx="8210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Ученые в области физики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7943" y="1043731"/>
            <a:ext cx="1027611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Физика, как фундаментальная наука, используется во многих сферах жизнедеятельности человека, поэтому знания этого предмета требуются для многих профессий. Профессии, связанные с физикой, подразумевают научно-исследовательскую и преподавательскую деятельность. Физики изучают широкий круг проблем, связанных с поведением Вселенной и всего, что нас окружает, как целого. 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Физик-экспериментатор 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практике доказывает теоретические данные и гипотезы, а 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физик-теоретик 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разрабатывает теоретические концепции, которые предстоит доказывать физику-экспериментатору. 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Физики-атомщики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физики-ядерщики 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занимаются изучением атомов и ядер, и большинство из мировых светил атомной физики создали </a:t>
            </a:r>
            <a:r>
              <a:rPr lang="ru-RU" altLang="ru-RU" sz="2400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адронный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коллайдер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Физики-лазерщики </a:t>
            </a:r>
            <a:r>
              <a:rPr lang="ru-RU" altLang="ru-RU" sz="24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изучают теорию работы лазеров и т. д. Наиболее перспективной и быстро развивающейся отраслью является квантовая физика, изучающая новые микрочастицы.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25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55147" y="252549"/>
            <a:ext cx="6459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 медицина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205" y="3445329"/>
            <a:ext cx="4550229" cy="3412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862147" y="1227908"/>
            <a:ext cx="111556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в медицинской, биохимической физике, радиофизике и электронике, а также физики-инженеры в медико-биологической практике востребованы в любых медицинских учреждениях и лечебно-диагностических центрах, имеющих такие подразделения, как томография, </a:t>
            </a:r>
            <a:r>
              <a:rPr lang="ru-RU" altLang="ru-RU" sz="2400" b="1" dirty="0" err="1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радионуклидная</a:t>
            </a:r>
            <a:r>
              <a:rPr lang="ru-RU" altLang="ru-RU" sz="24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функциональная диагностика, гамма-камеры, ультразвуковые сканеры и другое медицинское оборудование. </a:t>
            </a:r>
            <a:endParaRPr lang="ru-RU" altLang="ru-RU" sz="24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91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085" y="296092"/>
            <a:ext cx="7437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специальности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109254" y="1157425"/>
            <a:ext cx="997349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60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Артиллерист, авиатехник, акустик, вертолётчик, борт-инженер, борт-механик, борт-стрелок, радист, водолаз, военный инженер, военный строитель, гранатомётчик, десантник, зенитчик, лётчик, механик-водитель, </a:t>
            </a:r>
            <a:r>
              <a:rPr lang="ru-RU" altLang="ru-RU" sz="24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мотострелок</a:t>
            </a:r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моряк, оператор РЛС, подводник, ракетчик, радиотелефонист, сапёр, связист, снайпер, танкист, топограф, штурман и др.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83" y="3557641"/>
            <a:ext cx="4379323" cy="3300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94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4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65" y="261257"/>
            <a:ext cx="11922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Гражданское и промышленное строительство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7943" y="1291955"/>
            <a:ext cx="110947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Инженеры-электрики, инженеры систем водоснабжения и канализации, инженеры по системам теплогазоснабжения и вентиляции, инженеры, проектирующие и внедряющие современные системы противопожарной безопасности, телекоммуникационные и охранные системы, сметчики, проектировщики, геодезисты, прорабы, архитекторы, ландшафтные дизайнеры, директора производства,, инженеры систем коммуникаций, гидростроители и мостостроители, инженеры по защите окружающей среды</a:t>
            </a:r>
            <a:endParaRPr lang="ru-RU" altLang="ru-RU" sz="24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95" y="3866607"/>
            <a:ext cx="4986561" cy="2991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913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altLang="ru-RU" sz="2000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925285" y="178525"/>
            <a:ext cx="10341429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профессии, связанные с физикой и техникой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r="16072"/>
          <a:stretch>
            <a:fillRect/>
          </a:stretch>
        </p:blipFill>
        <p:spPr bwMode="auto">
          <a:xfrm>
            <a:off x="115389" y="2325144"/>
            <a:ext cx="4019340" cy="44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526614" y="1937521"/>
            <a:ext cx="704977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Аккумуляторщик, дизелист, заточник, кабельщик, крановщик, кровельщик, кузнец, лекальщик, литейщик, маркшейдер, машинист, медник, металлург, механик, монтажник, моторист, осветитель, оператор станка с ЧПУ, оператор газовой котельной, промышленный альпинист, проходчик, распиловщик, ремонтник, рихтовщик, сантехник, сборщик, сварщик, слесарь, сталевар, строитель, метростроитель, формовщик,  фрезеровщик, шахтёр, холодильщик, электрик и др.</a:t>
            </a:r>
          </a:p>
        </p:txBody>
      </p:sp>
    </p:spTree>
    <p:extLst>
      <p:ext uri="{BB962C8B-B14F-4D97-AF65-F5344CB8AC3E}">
        <p14:creationId xmlns:p14="http://schemas.microsoft.com/office/powerpoint/2010/main" val="34984118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759</Words>
  <Application>Microsoft Office PowerPoint</Application>
  <PresentationFormat>Широкоэкранный</PresentationFormat>
  <Paragraphs>85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Liberation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</dc:creator>
  <cp:lastModifiedBy>Любовь</cp:lastModifiedBy>
  <cp:revision>14</cp:revision>
  <dcterms:created xsi:type="dcterms:W3CDTF">2024-08-28T13:19:42Z</dcterms:created>
  <dcterms:modified xsi:type="dcterms:W3CDTF">2024-08-28T16:35:56Z</dcterms:modified>
</cp:coreProperties>
</file>