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9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2192000" cy="6858000"/>
  <p:notesSz cx="9926638" cy="6797675"/>
  <p:defaultTextStyle>
    <a:defPPr>
      <a:defRPr kern="0"/>
    </a:def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78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66" y="8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9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510" y="0"/>
            <a:ext cx="4301543" cy="339884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F26C0F53-38B1-4E48-BA39-190F15A9D04A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510" y="6456218"/>
            <a:ext cx="4301543" cy="339884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94E183FF-8D1B-4CE1-B8BB-EA5725010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473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41458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510" y="0"/>
            <a:ext cx="4301543" cy="341458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71C247FF-81A4-48E2-894C-F2FD6FA9EE25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5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71382"/>
            <a:ext cx="7941310" cy="2676584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301543" cy="341457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510" y="6456219"/>
            <a:ext cx="4301543" cy="341457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031679BE-3276-47CD-863F-B7DFD1968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616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8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2" y="10633"/>
            <a:ext cx="12060718" cy="364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75" y="3948223"/>
            <a:ext cx="11965025" cy="211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88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377</TotalTime>
  <Words>0</Words>
  <Application>Microsoft Office PowerPoint</Application>
  <PresentationFormat>Произвольный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Кузьмина Наталья Евгеньевна</dc:creator>
  <cp:lastModifiedBy>User</cp:lastModifiedBy>
  <cp:revision>38</cp:revision>
  <cp:lastPrinted>2024-08-29T04:18:05Z</cp:lastPrinted>
  <dcterms:created xsi:type="dcterms:W3CDTF">2024-08-22T08:07:13Z</dcterms:created>
  <dcterms:modified xsi:type="dcterms:W3CDTF">2024-08-29T04:18:17Z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2023-08-24T00:00:00Z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2024-08-22T00:00:00Z</vt:filetime>
  </property>
  <property fmtid="{D5CDD505-2E9C-101B-9397-08002B2CF9AE}" pid="5" name="Producer">
    <vt:lpwstr>Microsoft® PowerPoint® 2019</vt:lpwstr>
  </property>
</Properties>
</file>