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2C62A3-87B4-4390-A7E9-9683B4993EA5}" type="doc">
      <dgm:prSet loTypeId="urn:microsoft.com/office/officeart/2005/8/layout/radial5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3259B3-EA59-43ED-A83E-65F0B7F93F5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личностный</a:t>
          </a:r>
          <a:endParaRPr lang="ru-RU" sz="2400" b="1" dirty="0">
            <a:solidFill>
              <a:schemeClr val="tx1"/>
            </a:solidFill>
          </a:endParaRPr>
        </a:p>
      </dgm:t>
    </dgm:pt>
    <dgm:pt modelId="{B3428FF7-DA3D-4BE6-8E37-6F8100A900A4}" type="parTrans" cxnId="{025C4F7C-89FF-4EF9-BF6C-0D06FDC4D087}">
      <dgm:prSet/>
      <dgm:spPr/>
      <dgm:t>
        <a:bodyPr/>
        <a:lstStyle/>
        <a:p>
          <a:endParaRPr lang="ru-RU"/>
        </a:p>
      </dgm:t>
    </dgm:pt>
    <dgm:pt modelId="{03685262-6D29-4F7B-9AD1-51750A0B8726}" type="sibTrans" cxnId="{025C4F7C-89FF-4EF9-BF6C-0D06FDC4D087}">
      <dgm:prSet/>
      <dgm:spPr/>
      <dgm:t>
        <a:bodyPr/>
        <a:lstStyle/>
        <a:p>
          <a:endParaRPr lang="ru-RU"/>
        </a:p>
      </dgm:t>
    </dgm:pt>
    <dgm:pt modelId="{085BFC61-6349-48F9-90D0-065E87929EDD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творческий</a:t>
          </a:r>
          <a:endParaRPr lang="ru-RU" b="1" dirty="0">
            <a:solidFill>
              <a:schemeClr val="tx1"/>
            </a:solidFill>
          </a:endParaRPr>
        </a:p>
      </dgm:t>
    </dgm:pt>
    <dgm:pt modelId="{DCC9D160-0E21-4030-87B9-6A1A359EB977}" type="parTrans" cxnId="{DB917718-8F51-4066-9DD4-290CBAD5D711}">
      <dgm:prSet/>
      <dgm:spPr/>
      <dgm:t>
        <a:bodyPr/>
        <a:lstStyle/>
        <a:p>
          <a:endParaRPr lang="ru-RU"/>
        </a:p>
      </dgm:t>
    </dgm:pt>
    <dgm:pt modelId="{0EDC24FB-57B8-4C79-8D9D-8B5D9B159165}" type="sibTrans" cxnId="{DB917718-8F51-4066-9DD4-290CBAD5D711}">
      <dgm:prSet/>
      <dgm:spPr/>
      <dgm:t>
        <a:bodyPr/>
        <a:lstStyle/>
        <a:p>
          <a:endParaRPr lang="ru-RU"/>
        </a:p>
      </dgm:t>
    </dgm:pt>
    <dgm:pt modelId="{79437F47-9CA0-47D6-9CF9-F7DCBA309FED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событийный</a:t>
          </a:r>
          <a:endParaRPr lang="ru-RU" sz="2800" b="1" dirty="0">
            <a:solidFill>
              <a:schemeClr val="tx1"/>
            </a:solidFill>
          </a:endParaRPr>
        </a:p>
      </dgm:t>
    </dgm:pt>
    <dgm:pt modelId="{D16DBE85-28ED-46CA-9CE8-7F5E70B43D66}" type="parTrans" cxnId="{6AD81296-FDE6-4DDC-A1C2-A8FB6BB88D21}">
      <dgm:prSet/>
      <dgm:spPr/>
      <dgm:t>
        <a:bodyPr/>
        <a:lstStyle/>
        <a:p>
          <a:endParaRPr lang="ru-RU"/>
        </a:p>
      </dgm:t>
    </dgm:pt>
    <dgm:pt modelId="{EB3403F7-854E-461C-9158-D2D41DE35619}" type="sibTrans" cxnId="{6AD81296-FDE6-4DDC-A1C2-A8FB6BB88D21}">
      <dgm:prSet/>
      <dgm:spPr/>
      <dgm:t>
        <a:bodyPr/>
        <a:lstStyle/>
        <a:p>
          <a:endParaRPr lang="ru-RU"/>
        </a:p>
      </dgm:t>
    </dgm:pt>
    <dgm:pt modelId="{BA0CE426-D951-46EC-86D5-A8863C48A5E1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понятийный</a:t>
          </a:r>
          <a:endParaRPr lang="ru-RU" sz="2400" b="1" dirty="0">
            <a:solidFill>
              <a:schemeClr val="tx1"/>
            </a:solidFill>
          </a:endParaRPr>
        </a:p>
      </dgm:t>
    </dgm:pt>
    <dgm:pt modelId="{A4DD9D3D-6DEE-456F-85B4-A71E89EA1A6E}" type="parTrans" cxnId="{8C647082-5C9A-4EEC-BDED-1982E39C8962}">
      <dgm:prSet/>
      <dgm:spPr/>
      <dgm:t>
        <a:bodyPr/>
        <a:lstStyle/>
        <a:p>
          <a:endParaRPr lang="ru-RU"/>
        </a:p>
      </dgm:t>
    </dgm:pt>
    <dgm:pt modelId="{315C0024-A67B-468A-A7B2-23599C3F24EB}" type="sibTrans" cxnId="{8C647082-5C9A-4EEC-BDED-1982E39C8962}">
      <dgm:prSet/>
      <dgm:spPr/>
      <dgm:t>
        <a:bodyPr/>
        <a:lstStyle/>
        <a:p>
          <a:endParaRPr lang="ru-RU"/>
        </a:p>
      </dgm:t>
    </dgm:pt>
    <dgm:pt modelId="{1B80C88C-EA10-43DF-AC56-1994023EBA7D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круг</a:t>
          </a:r>
          <a:endParaRPr lang="ru-RU" b="1" dirty="0">
            <a:solidFill>
              <a:schemeClr val="tx1"/>
            </a:solidFill>
          </a:endParaRPr>
        </a:p>
      </dgm:t>
    </dgm:pt>
    <dgm:pt modelId="{2F55F660-67A6-4585-8681-AD0B68BCFB3E}" type="sibTrans" cxnId="{DD2E406E-A988-434F-B81A-EA31459BEBA9}">
      <dgm:prSet/>
      <dgm:spPr/>
      <dgm:t>
        <a:bodyPr/>
        <a:lstStyle/>
        <a:p>
          <a:endParaRPr lang="ru-RU"/>
        </a:p>
      </dgm:t>
    </dgm:pt>
    <dgm:pt modelId="{C5FC287D-225D-4E9E-96B4-FB842055C457}" type="parTrans" cxnId="{DD2E406E-A988-434F-B81A-EA31459BEBA9}">
      <dgm:prSet/>
      <dgm:spPr/>
      <dgm:t>
        <a:bodyPr/>
        <a:lstStyle/>
        <a:p>
          <a:endParaRPr lang="ru-RU"/>
        </a:p>
      </dgm:t>
    </dgm:pt>
    <dgm:pt modelId="{42386AD0-6CA2-484A-B7F7-418DFC25D12C}" type="pres">
      <dgm:prSet presAssocID="{392C62A3-87B4-4390-A7E9-9683B4993EA5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CFDE3FC-421C-4D45-B2D6-D5559E84D22D}" type="pres">
      <dgm:prSet presAssocID="{1B80C88C-EA10-43DF-AC56-1994023EBA7D}" presName="centerShape" presStyleLbl="node0" presStyleIdx="0" presStyleCnt="1"/>
      <dgm:spPr/>
      <dgm:t>
        <a:bodyPr/>
        <a:lstStyle/>
        <a:p>
          <a:endParaRPr lang="ru-RU"/>
        </a:p>
      </dgm:t>
    </dgm:pt>
    <dgm:pt modelId="{05F3A37A-B974-400A-A927-70AEA96EAF89}" type="pres">
      <dgm:prSet presAssocID="{B3428FF7-DA3D-4BE6-8E37-6F8100A900A4}" presName="parTrans" presStyleLbl="sibTrans2D1" presStyleIdx="0" presStyleCnt="4"/>
      <dgm:spPr/>
    </dgm:pt>
    <dgm:pt modelId="{D1AF0633-FA43-4B97-91CF-DA9122EFD920}" type="pres">
      <dgm:prSet presAssocID="{B3428FF7-DA3D-4BE6-8E37-6F8100A900A4}" presName="connectorText" presStyleLbl="sibTrans2D1" presStyleIdx="0" presStyleCnt="4"/>
      <dgm:spPr/>
    </dgm:pt>
    <dgm:pt modelId="{DE8E694D-E737-46D6-851B-B3776426CB38}" type="pres">
      <dgm:prSet presAssocID="{113259B3-EA59-43ED-A83E-65F0B7F93F50}" presName="node" presStyleLbl="node1" presStyleIdx="0" presStyleCnt="4" custScaleX="223094">
        <dgm:presLayoutVars>
          <dgm:bulletEnabled val="1"/>
        </dgm:presLayoutVars>
      </dgm:prSet>
      <dgm:spPr/>
    </dgm:pt>
    <dgm:pt modelId="{64328C06-2498-4997-9520-DC15F08E344F}" type="pres">
      <dgm:prSet presAssocID="{DCC9D160-0E21-4030-87B9-6A1A359EB977}" presName="parTrans" presStyleLbl="sibTrans2D1" presStyleIdx="1" presStyleCnt="4"/>
      <dgm:spPr/>
    </dgm:pt>
    <dgm:pt modelId="{398C254C-9C6F-473B-A366-C1FB1BF397A7}" type="pres">
      <dgm:prSet presAssocID="{DCC9D160-0E21-4030-87B9-6A1A359EB977}" presName="connectorText" presStyleLbl="sibTrans2D1" presStyleIdx="1" presStyleCnt="4"/>
      <dgm:spPr/>
    </dgm:pt>
    <dgm:pt modelId="{77A14C16-3BE0-4C5A-A473-580C530F012D}" type="pres">
      <dgm:prSet presAssocID="{085BFC61-6349-48F9-90D0-065E87929EDD}" presName="node" presStyleLbl="node1" presStyleIdx="1" presStyleCnt="4" custScaleX="184432">
        <dgm:presLayoutVars>
          <dgm:bulletEnabled val="1"/>
        </dgm:presLayoutVars>
      </dgm:prSet>
      <dgm:spPr/>
    </dgm:pt>
    <dgm:pt modelId="{E496451C-C40F-4F0E-8F62-67462DC5E349}" type="pres">
      <dgm:prSet presAssocID="{D16DBE85-28ED-46CA-9CE8-7F5E70B43D66}" presName="parTrans" presStyleLbl="sibTrans2D1" presStyleIdx="2" presStyleCnt="4"/>
      <dgm:spPr/>
    </dgm:pt>
    <dgm:pt modelId="{1383BE5F-2276-4CCD-AF96-9DF55B1CEF69}" type="pres">
      <dgm:prSet presAssocID="{D16DBE85-28ED-46CA-9CE8-7F5E70B43D66}" presName="connectorText" presStyleLbl="sibTrans2D1" presStyleIdx="2" presStyleCnt="4"/>
      <dgm:spPr/>
    </dgm:pt>
    <dgm:pt modelId="{25C87672-73A4-429E-8F83-A9DCA8C8F085}" type="pres">
      <dgm:prSet presAssocID="{79437F47-9CA0-47D6-9CF9-F7DCBA309FED}" presName="node" presStyleLbl="node1" presStyleIdx="2" presStyleCnt="4" custScaleX="289389" custRadScaleRad="101651" custRadScaleInc="-962">
        <dgm:presLayoutVars>
          <dgm:bulletEnabled val="1"/>
        </dgm:presLayoutVars>
      </dgm:prSet>
      <dgm:spPr/>
    </dgm:pt>
    <dgm:pt modelId="{12BB2336-F6F7-4AC1-BA35-CC11566F715C}" type="pres">
      <dgm:prSet presAssocID="{A4DD9D3D-6DEE-456F-85B4-A71E89EA1A6E}" presName="parTrans" presStyleLbl="sibTrans2D1" presStyleIdx="3" presStyleCnt="4"/>
      <dgm:spPr/>
    </dgm:pt>
    <dgm:pt modelId="{26FB36F4-DF0F-4125-A754-6D8BE9F96306}" type="pres">
      <dgm:prSet presAssocID="{A4DD9D3D-6DEE-456F-85B4-A71E89EA1A6E}" presName="connectorText" presStyleLbl="sibTrans2D1" presStyleIdx="3" presStyleCnt="4"/>
      <dgm:spPr/>
    </dgm:pt>
    <dgm:pt modelId="{D6286E43-7F71-4A61-ADAD-6CA2CE05FE35}" type="pres">
      <dgm:prSet presAssocID="{BA0CE426-D951-46EC-86D5-A8863C48A5E1}" presName="node" presStyleLbl="node1" presStyleIdx="3" presStyleCnt="4" custScaleX="193160" custRadScaleRad="99538" custRadScaleInc="-9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182D2F-D256-47DE-9810-61F15820D372}" type="presOf" srcId="{BA0CE426-D951-46EC-86D5-A8863C48A5E1}" destId="{D6286E43-7F71-4A61-ADAD-6CA2CE05FE35}" srcOrd="0" destOrd="0" presId="urn:microsoft.com/office/officeart/2005/8/layout/radial5"/>
    <dgm:cxn modelId="{E8E55AD4-2FFC-4864-9465-BFC84032F42F}" type="presOf" srcId="{B3428FF7-DA3D-4BE6-8E37-6F8100A900A4}" destId="{D1AF0633-FA43-4B97-91CF-DA9122EFD920}" srcOrd="1" destOrd="0" presId="urn:microsoft.com/office/officeart/2005/8/layout/radial5"/>
    <dgm:cxn modelId="{0BBF40CC-8F7C-451A-B94B-87B54357FE5E}" type="presOf" srcId="{79437F47-9CA0-47D6-9CF9-F7DCBA309FED}" destId="{25C87672-73A4-429E-8F83-A9DCA8C8F085}" srcOrd="0" destOrd="0" presId="urn:microsoft.com/office/officeart/2005/8/layout/radial5"/>
    <dgm:cxn modelId="{DB917718-8F51-4066-9DD4-290CBAD5D711}" srcId="{1B80C88C-EA10-43DF-AC56-1994023EBA7D}" destId="{085BFC61-6349-48F9-90D0-065E87929EDD}" srcOrd="1" destOrd="0" parTransId="{DCC9D160-0E21-4030-87B9-6A1A359EB977}" sibTransId="{0EDC24FB-57B8-4C79-8D9D-8B5D9B159165}"/>
    <dgm:cxn modelId="{025C4F7C-89FF-4EF9-BF6C-0D06FDC4D087}" srcId="{1B80C88C-EA10-43DF-AC56-1994023EBA7D}" destId="{113259B3-EA59-43ED-A83E-65F0B7F93F50}" srcOrd="0" destOrd="0" parTransId="{B3428FF7-DA3D-4BE6-8E37-6F8100A900A4}" sibTransId="{03685262-6D29-4F7B-9AD1-51750A0B8726}"/>
    <dgm:cxn modelId="{6AD81296-FDE6-4DDC-A1C2-A8FB6BB88D21}" srcId="{1B80C88C-EA10-43DF-AC56-1994023EBA7D}" destId="{79437F47-9CA0-47D6-9CF9-F7DCBA309FED}" srcOrd="2" destOrd="0" parTransId="{D16DBE85-28ED-46CA-9CE8-7F5E70B43D66}" sibTransId="{EB3403F7-854E-461C-9158-D2D41DE35619}"/>
    <dgm:cxn modelId="{8619368C-7368-4510-A9C6-ABDD3A6F3FF3}" type="presOf" srcId="{113259B3-EA59-43ED-A83E-65F0B7F93F50}" destId="{DE8E694D-E737-46D6-851B-B3776426CB38}" srcOrd="0" destOrd="0" presId="urn:microsoft.com/office/officeart/2005/8/layout/radial5"/>
    <dgm:cxn modelId="{B35FDCEB-E1E5-4460-A804-BD055C71AEB2}" type="presOf" srcId="{DCC9D160-0E21-4030-87B9-6A1A359EB977}" destId="{398C254C-9C6F-473B-A366-C1FB1BF397A7}" srcOrd="1" destOrd="0" presId="urn:microsoft.com/office/officeart/2005/8/layout/radial5"/>
    <dgm:cxn modelId="{C99FABF2-E20A-46EA-9D79-0DEE78DCB4F4}" type="presOf" srcId="{392C62A3-87B4-4390-A7E9-9683B4993EA5}" destId="{42386AD0-6CA2-484A-B7F7-418DFC25D12C}" srcOrd="0" destOrd="0" presId="urn:microsoft.com/office/officeart/2005/8/layout/radial5"/>
    <dgm:cxn modelId="{6CEF987C-3BEC-49E2-9D0C-E4545AC59FC1}" type="presOf" srcId="{B3428FF7-DA3D-4BE6-8E37-6F8100A900A4}" destId="{05F3A37A-B974-400A-A927-70AEA96EAF89}" srcOrd="0" destOrd="0" presId="urn:microsoft.com/office/officeart/2005/8/layout/radial5"/>
    <dgm:cxn modelId="{7F019AA7-FB9B-435D-8243-497A42D490B4}" type="presOf" srcId="{DCC9D160-0E21-4030-87B9-6A1A359EB977}" destId="{64328C06-2498-4997-9520-DC15F08E344F}" srcOrd="0" destOrd="0" presId="urn:microsoft.com/office/officeart/2005/8/layout/radial5"/>
    <dgm:cxn modelId="{9CD8133F-8E2A-4537-AF3A-C09041270ABC}" type="presOf" srcId="{085BFC61-6349-48F9-90D0-065E87929EDD}" destId="{77A14C16-3BE0-4C5A-A473-580C530F012D}" srcOrd="0" destOrd="0" presId="urn:microsoft.com/office/officeart/2005/8/layout/radial5"/>
    <dgm:cxn modelId="{C46FC469-0A0D-49B2-A1E3-CC0AD811DE62}" type="presOf" srcId="{A4DD9D3D-6DEE-456F-85B4-A71E89EA1A6E}" destId="{12BB2336-F6F7-4AC1-BA35-CC11566F715C}" srcOrd="0" destOrd="0" presId="urn:microsoft.com/office/officeart/2005/8/layout/radial5"/>
    <dgm:cxn modelId="{F5F2EE5B-CC52-45AD-B3A3-C8506EF7E612}" type="presOf" srcId="{D16DBE85-28ED-46CA-9CE8-7F5E70B43D66}" destId="{E496451C-C40F-4F0E-8F62-67462DC5E349}" srcOrd="0" destOrd="0" presId="urn:microsoft.com/office/officeart/2005/8/layout/radial5"/>
    <dgm:cxn modelId="{6ECE455D-36CE-4AF7-B488-D6BFE63D3606}" type="presOf" srcId="{1B80C88C-EA10-43DF-AC56-1994023EBA7D}" destId="{7CFDE3FC-421C-4D45-B2D6-D5559E84D22D}" srcOrd="0" destOrd="0" presId="urn:microsoft.com/office/officeart/2005/8/layout/radial5"/>
    <dgm:cxn modelId="{DD1516EA-A50B-4F29-85FD-E983C901504A}" type="presOf" srcId="{A4DD9D3D-6DEE-456F-85B4-A71E89EA1A6E}" destId="{26FB36F4-DF0F-4125-A754-6D8BE9F96306}" srcOrd="1" destOrd="0" presId="urn:microsoft.com/office/officeart/2005/8/layout/radial5"/>
    <dgm:cxn modelId="{DD2E406E-A988-434F-B81A-EA31459BEBA9}" srcId="{392C62A3-87B4-4390-A7E9-9683B4993EA5}" destId="{1B80C88C-EA10-43DF-AC56-1994023EBA7D}" srcOrd="0" destOrd="0" parTransId="{C5FC287D-225D-4E9E-96B4-FB842055C457}" sibTransId="{2F55F660-67A6-4585-8681-AD0B68BCFB3E}"/>
    <dgm:cxn modelId="{8C647082-5C9A-4EEC-BDED-1982E39C8962}" srcId="{1B80C88C-EA10-43DF-AC56-1994023EBA7D}" destId="{BA0CE426-D951-46EC-86D5-A8863C48A5E1}" srcOrd="3" destOrd="0" parTransId="{A4DD9D3D-6DEE-456F-85B4-A71E89EA1A6E}" sibTransId="{315C0024-A67B-468A-A7B2-23599C3F24EB}"/>
    <dgm:cxn modelId="{4EE41BF0-1F73-4562-A58A-0AD3625A76F2}" type="presOf" srcId="{D16DBE85-28ED-46CA-9CE8-7F5E70B43D66}" destId="{1383BE5F-2276-4CCD-AF96-9DF55B1CEF69}" srcOrd="1" destOrd="0" presId="urn:microsoft.com/office/officeart/2005/8/layout/radial5"/>
    <dgm:cxn modelId="{20438EF7-401F-4C7F-AD6C-D9B576DD78D1}" type="presParOf" srcId="{42386AD0-6CA2-484A-B7F7-418DFC25D12C}" destId="{7CFDE3FC-421C-4D45-B2D6-D5559E84D22D}" srcOrd="0" destOrd="0" presId="urn:microsoft.com/office/officeart/2005/8/layout/radial5"/>
    <dgm:cxn modelId="{35809E3F-218C-4A4A-B88B-7D3F658C7340}" type="presParOf" srcId="{42386AD0-6CA2-484A-B7F7-418DFC25D12C}" destId="{05F3A37A-B974-400A-A927-70AEA96EAF89}" srcOrd="1" destOrd="0" presId="urn:microsoft.com/office/officeart/2005/8/layout/radial5"/>
    <dgm:cxn modelId="{4ABF1AF7-9571-47B2-B4A2-4C5C12688041}" type="presParOf" srcId="{05F3A37A-B974-400A-A927-70AEA96EAF89}" destId="{D1AF0633-FA43-4B97-91CF-DA9122EFD920}" srcOrd="0" destOrd="0" presId="urn:microsoft.com/office/officeart/2005/8/layout/radial5"/>
    <dgm:cxn modelId="{47D83159-E396-489A-B081-DD41D4B14603}" type="presParOf" srcId="{42386AD0-6CA2-484A-B7F7-418DFC25D12C}" destId="{DE8E694D-E737-46D6-851B-B3776426CB38}" srcOrd="2" destOrd="0" presId="urn:microsoft.com/office/officeart/2005/8/layout/radial5"/>
    <dgm:cxn modelId="{4A386DA2-0325-4880-BB3A-55C503549C93}" type="presParOf" srcId="{42386AD0-6CA2-484A-B7F7-418DFC25D12C}" destId="{64328C06-2498-4997-9520-DC15F08E344F}" srcOrd="3" destOrd="0" presId="urn:microsoft.com/office/officeart/2005/8/layout/radial5"/>
    <dgm:cxn modelId="{8B4B3C22-2DB5-4E44-AAB4-0C91D8C3C5FD}" type="presParOf" srcId="{64328C06-2498-4997-9520-DC15F08E344F}" destId="{398C254C-9C6F-473B-A366-C1FB1BF397A7}" srcOrd="0" destOrd="0" presId="urn:microsoft.com/office/officeart/2005/8/layout/radial5"/>
    <dgm:cxn modelId="{756A4ADB-8296-46D6-AD2A-1610C54FF484}" type="presParOf" srcId="{42386AD0-6CA2-484A-B7F7-418DFC25D12C}" destId="{77A14C16-3BE0-4C5A-A473-580C530F012D}" srcOrd="4" destOrd="0" presId="urn:microsoft.com/office/officeart/2005/8/layout/radial5"/>
    <dgm:cxn modelId="{B67A78C7-C66E-4FC5-9D59-7B2D602738FE}" type="presParOf" srcId="{42386AD0-6CA2-484A-B7F7-418DFC25D12C}" destId="{E496451C-C40F-4F0E-8F62-67462DC5E349}" srcOrd="5" destOrd="0" presId="urn:microsoft.com/office/officeart/2005/8/layout/radial5"/>
    <dgm:cxn modelId="{1084DAEF-7845-4529-A147-AC0753C36604}" type="presParOf" srcId="{E496451C-C40F-4F0E-8F62-67462DC5E349}" destId="{1383BE5F-2276-4CCD-AF96-9DF55B1CEF69}" srcOrd="0" destOrd="0" presId="urn:microsoft.com/office/officeart/2005/8/layout/radial5"/>
    <dgm:cxn modelId="{9376AC7F-D4A0-4959-985D-5377AA81CD9E}" type="presParOf" srcId="{42386AD0-6CA2-484A-B7F7-418DFC25D12C}" destId="{25C87672-73A4-429E-8F83-A9DCA8C8F085}" srcOrd="6" destOrd="0" presId="urn:microsoft.com/office/officeart/2005/8/layout/radial5"/>
    <dgm:cxn modelId="{22FDD96B-FE9A-4E70-BC00-E1390C8C629C}" type="presParOf" srcId="{42386AD0-6CA2-484A-B7F7-418DFC25D12C}" destId="{12BB2336-F6F7-4AC1-BA35-CC11566F715C}" srcOrd="7" destOrd="0" presId="urn:microsoft.com/office/officeart/2005/8/layout/radial5"/>
    <dgm:cxn modelId="{6FF341E7-1907-4341-B9C8-16C16C66272B}" type="presParOf" srcId="{12BB2336-F6F7-4AC1-BA35-CC11566F715C}" destId="{26FB36F4-DF0F-4125-A754-6D8BE9F96306}" srcOrd="0" destOrd="0" presId="urn:microsoft.com/office/officeart/2005/8/layout/radial5"/>
    <dgm:cxn modelId="{43FFCE75-F635-477D-8605-0C3D8E97857D}" type="presParOf" srcId="{42386AD0-6CA2-484A-B7F7-418DFC25D12C}" destId="{D6286E43-7F71-4A61-ADAD-6CA2CE05FE35}" srcOrd="8" destOrd="0" presId="urn:microsoft.com/office/officeart/2005/8/layout/radial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3B0837-ABAE-4C09-A339-B9EF20C3E47B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A60BD4-22B4-4194-BF0E-9165F6D89FF5}">
      <dgm:prSet custT="1"/>
      <dgm:spPr/>
      <dgm:t>
        <a:bodyPr/>
        <a:lstStyle/>
        <a:p>
          <a:pPr rtl="0"/>
          <a:r>
            <a:rPr lang="ru-RU" sz="5400" b="1" dirty="0" smtClean="0"/>
            <a:t>Цель : </a:t>
          </a:r>
        </a:p>
        <a:p>
          <a:pPr rtl="0"/>
          <a:r>
            <a:rPr lang="ru-RU" sz="3700" b="1" dirty="0" smtClean="0"/>
            <a:t>создать положительный эмоциональный настрой и вселить в ребёнка уверенность, что среди сверстников ему будет хорошо, а день обещает быть интересным и насыщенным.</a:t>
          </a:r>
          <a:endParaRPr lang="ru-RU" sz="3700" dirty="0"/>
        </a:p>
      </dgm:t>
    </dgm:pt>
    <dgm:pt modelId="{EAA60F80-BB10-4E4F-B0E5-3FF9FD893957}" type="parTrans" cxnId="{5EA79EC1-23A2-4D9C-B395-9795E53E1121}">
      <dgm:prSet/>
      <dgm:spPr/>
      <dgm:t>
        <a:bodyPr/>
        <a:lstStyle/>
        <a:p>
          <a:endParaRPr lang="ru-RU"/>
        </a:p>
      </dgm:t>
    </dgm:pt>
    <dgm:pt modelId="{FFD892F9-FCC4-47C8-AB46-F80DA1004480}" type="sibTrans" cxnId="{5EA79EC1-23A2-4D9C-B395-9795E53E1121}">
      <dgm:prSet/>
      <dgm:spPr/>
      <dgm:t>
        <a:bodyPr/>
        <a:lstStyle/>
        <a:p>
          <a:endParaRPr lang="ru-RU"/>
        </a:p>
      </dgm:t>
    </dgm:pt>
    <dgm:pt modelId="{88735E6E-119F-4394-BD01-614C8996B4F3}" type="pres">
      <dgm:prSet presAssocID="{553B0837-ABAE-4C09-A339-B9EF20C3E47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CB9B21-C1CD-41C5-BEE9-CC778EBD4E79}" type="pres">
      <dgm:prSet presAssocID="{97A60BD4-22B4-4194-BF0E-9165F6D89FF5}" presName="Name8" presStyleCnt="0"/>
      <dgm:spPr/>
    </dgm:pt>
    <dgm:pt modelId="{FCA08CEC-E6C9-4879-A2C9-7C646AA36B80}" type="pres">
      <dgm:prSet presAssocID="{97A60BD4-22B4-4194-BF0E-9165F6D89FF5}" presName="level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D8D357-6934-44AD-BAC8-EEDB37611C37}" type="pres">
      <dgm:prSet presAssocID="{97A60BD4-22B4-4194-BF0E-9165F6D89FF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C78946-D113-405D-8F52-BD14E23E8B82}" type="presOf" srcId="{97A60BD4-22B4-4194-BF0E-9165F6D89FF5}" destId="{FCA08CEC-E6C9-4879-A2C9-7C646AA36B80}" srcOrd="0" destOrd="0" presId="urn:microsoft.com/office/officeart/2005/8/layout/pyramid1"/>
    <dgm:cxn modelId="{BDDA658C-040E-483F-A48C-0C7E2CC6A32E}" type="presOf" srcId="{97A60BD4-22B4-4194-BF0E-9165F6D89FF5}" destId="{67D8D357-6934-44AD-BAC8-EEDB37611C37}" srcOrd="1" destOrd="0" presId="urn:microsoft.com/office/officeart/2005/8/layout/pyramid1"/>
    <dgm:cxn modelId="{5EA79EC1-23A2-4D9C-B395-9795E53E1121}" srcId="{553B0837-ABAE-4C09-A339-B9EF20C3E47B}" destId="{97A60BD4-22B4-4194-BF0E-9165F6D89FF5}" srcOrd="0" destOrd="0" parTransId="{EAA60F80-BB10-4E4F-B0E5-3FF9FD893957}" sibTransId="{FFD892F9-FCC4-47C8-AB46-F80DA1004480}"/>
    <dgm:cxn modelId="{4FF9041A-2AFB-4FBC-A588-5EBDE20F9A7B}" type="presOf" srcId="{553B0837-ABAE-4C09-A339-B9EF20C3E47B}" destId="{88735E6E-119F-4394-BD01-614C8996B4F3}" srcOrd="0" destOrd="0" presId="urn:microsoft.com/office/officeart/2005/8/layout/pyramid1"/>
    <dgm:cxn modelId="{E7D6B8D1-29DC-46AE-9264-1C6D8CD6B66F}" type="presParOf" srcId="{88735E6E-119F-4394-BD01-614C8996B4F3}" destId="{28CB9B21-C1CD-41C5-BEE9-CC778EBD4E79}" srcOrd="0" destOrd="0" presId="urn:microsoft.com/office/officeart/2005/8/layout/pyramid1"/>
    <dgm:cxn modelId="{A065E3D9-635C-4C3B-9683-8924BE5ACE9B}" type="presParOf" srcId="{28CB9B21-C1CD-41C5-BEE9-CC778EBD4E79}" destId="{FCA08CEC-E6C9-4879-A2C9-7C646AA36B80}" srcOrd="0" destOrd="0" presId="urn:microsoft.com/office/officeart/2005/8/layout/pyramid1"/>
    <dgm:cxn modelId="{E23B94E0-7B0D-4EE9-A406-07F2B6314379}" type="presParOf" srcId="{28CB9B21-C1CD-41C5-BEE9-CC778EBD4E79}" destId="{67D8D357-6934-44AD-BAC8-EEDB37611C37}" srcOrd="1" destOrd="0" presId="urn:microsoft.com/office/officeart/2005/8/layout/pyramid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F043609-343D-45E0-B563-BE5648704B0F}" type="doc">
      <dgm:prSet loTypeId="urn:microsoft.com/office/officeart/2005/8/layout/venn1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5A465C-B1D5-4EB4-B919-D7E89F0DA130}">
      <dgm:prSet custT="1"/>
      <dgm:spPr/>
      <dgm:t>
        <a:bodyPr/>
        <a:lstStyle/>
        <a:p>
          <a:pPr rtl="0"/>
          <a:r>
            <a:rPr lang="ru-RU" sz="4000" dirty="0" smtClean="0"/>
            <a:t>Задачи:</a:t>
          </a:r>
          <a:endParaRPr lang="ru-RU" sz="4000" dirty="0"/>
        </a:p>
      </dgm:t>
    </dgm:pt>
    <dgm:pt modelId="{C759839E-D3C6-4AB9-8CFD-04B7542DE139}" type="parTrans" cxnId="{D05FF3B9-BAC5-4FA3-83DE-32E9E4C6D7F5}">
      <dgm:prSet/>
      <dgm:spPr/>
      <dgm:t>
        <a:bodyPr/>
        <a:lstStyle/>
        <a:p>
          <a:endParaRPr lang="ru-RU"/>
        </a:p>
      </dgm:t>
    </dgm:pt>
    <dgm:pt modelId="{52EA744B-5025-445E-8A19-96D6271EF52D}" type="sibTrans" cxnId="{D05FF3B9-BAC5-4FA3-83DE-32E9E4C6D7F5}">
      <dgm:prSet/>
      <dgm:spPr/>
      <dgm:t>
        <a:bodyPr/>
        <a:lstStyle/>
        <a:p>
          <a:endParaRPr lang="ru-RU"/>
        </a:p>
      </dgm:t>
    </dgm:pt>
    <dgm:pt modelId="{A6BD2FF8-0F98-41F8-9146-A0FD1CA6E511}">
      <dgm:prSet/>
      <dgm:spPr/>
      <dgm:t>
        <a:bodyPr/>
        <a:lstStyle/>
        <a:p>
          <a:pPr rtl="0"/>
          <a:r>
            <a:rPr lang="ru-RU" sz="2000" dirty="0" smtClean="0"/>
            <a:t>Создать </a:t>
          </a:r>
          <a:r>
            <a:rPr lang="ru-RU" dirty="0" smtClean="0"/>
            <a:t>условия</a:t>
          </a:r>
          <a:r>
            <a:rPr lang="ru-RU" sz="2000" dirty="0" smtClean="0"/>
            <a:t> для общения детей и взрослых</a:t>
          </a:r>
          <a:endParaRPr lang="ru-RU" sz="2000" dirty="0"/>
        </a:p>
      </dgm:t>
    </dgm:pt>
    <dgm:pt modelId="{9D9006BD-5065-4ECA-9EF7-B73D3FB08307}" type="parTrans" cxnId="{69A58BBF-297E-43EE-9428-036B09F58922}">
      <dgm:prSet/>
      <dgm:spPr/>
      <dgm:t>
        <a:bodyPr/>
        <a:lstStyle/>
        <a:p>
          <a:endParaRPr lang="ru-RU"/>
        </a:p>
      </dgm:t>
    </dgm:pt>
    <dgm:pt modelId="{299EDE49-DF00-4321-9B1E-30CA1A2C276D}" type="sibTrans" cxnId="{69A58BBF-297E-43EE-9428-036B09F58922}">
      <dgm:prSet/>
      <dgm:spPr/>
      <dgm:t>
        <a:bodyPr/>
        <a:lstStyle/>
        <a:p>
          <a:endParaRPr lang="ru-RU"/>
        </a:p>
      </dgm:t>
    </dgm:pt>
    <dgm:pt modelId="{2163EFF7-3D3B-40F8-97DB-FC5BE679D907}">
      <dgm:prSet custT="1"/>
      <dgm:spPr/>
      <dgm:t>
        <a:bodyPr/>
        <a:lstStyle/>
        <a:p>
          <a:pPr rtl="0"/>
          <a:r>
            <a:rPr lang="ru-RU" sz="2000" dirty="0" smtClean="0"/>
            <a:t>Развивать коммуникативные навыки и способность планировать собственную деятельность </a:t>
          </a:r>
          <a:endParaRPr lang="ru-RU" sz="2000" dirty="0"/>
        </a:p>
      </dgm:t>
    </dgm:pt>
    <dgm:pt modelId="{C83EF548-9830-42C1-9841-8B1802626E40}" type="parTrans" cxnId="{4E48A6DD-4DA9-4D1D-AAE0-4B939B22CD57}">
      <dgm:prSet/>
      <dgm:spPr/>
      <dgm:t>
        <a:bodyPr/>
        <a:lstStyle/>
        <a:p>
          <a:endParaRPr lang="ru-RU"/>
        </a:p>
      </dgm:t>
    </dgm:pt>
    <dgm:pt modelId="{ED113A70-647F-4A7D-B7E5-C9821E265107}" type="sibTrans" cxnId="{4E48A6DD-4DA9-4D1D-AAE0-4B939B22CD57}">
      <dgm:prSet/>
      <dgm:spPr/>
      <dgm:t>
        <a:bodyPr/>
        <a:lstStyle/>
        <a:p>
          <a:endParaRPr lang="ru-RU"/>
        </a:p>
      </dgm:t>
    </dgm:pt>
    <dgm:pt modelId="{1F9FB99C-923A-4894-8563-5F8BC35DC9CB}">
      <dgm:prSet custT="1"/>
      <dgm:spPr/>
      <dgm:t>
        <a:bodyPr/>
        <a:lstStyle/>
        <a:p>
          <a:pPr rtl="0"/>
          <a:r>
            <a:rPr lang="ru-RU" sz="2000" dirty="0" smtClean="0"/>
            <a:t>Работать над развитием навыков культурного общения</a:t>
          </a:r>
          <a:endParaRPr lang="ru-RU" sz="2000" dirty="0"/>
        </a:p>
      </dgm:t>
    </dgm:pt>
    <dgm:pt modelId="{1A030BCE-058F-4F03-A8AF-844526DFDF38}" type="parTrans" cxnId="{07A7F51A-B3D8-4F59-BD01-2930C8E1EEF6}">
      <dgm:prSet/>
      <dgm:spPr/>
      <dgm:t>
        <a:bodyPr/>
        <a:lstStyle/>
        <a:p>
          <a:endParaRPr lang="ru-RU"/>
        </a:p>
      </dgm:t>
    </dgm:pt>
    <dgm:pt modelId="{0AD5D82E-B72C-4037-AC6C-E6A93F07C16A}" type="sibTrans" cxnId="{07A7F51A-B3D8-4F59-BD01-2930C8E1EEF6}">
      <dgm:prSet/>
      <dgm:spPr/>
      <dgm:t>
        <a:bodyPr/>
        <a:lstStyle/>
        <a:p>
          <a:endParaRPr lang="ru-RU"/>
        </a:p>
      </dgm:t>
    </dgm:pt>
    <dgm:pt modelId="{2918B4C2-0C16-4EFB-B227-A536B3E36045}">
      <dgm:prSet custT="1"/>
      <dgm:spPr/>
      <dgm:t>
        <a:bodyPr/>
        <a:lstStyle/>
        <a:p>
          <a:pPr rtl="0"/>
          <a:r>
            <a:rPr lang="ru-RU" sz="2000" dirty="0" smtClean="0"/>
            <a:t>Учить выбирать из личного опыта наиболее значимые, интересные события</a:t>
          </a:r>
          <a:endParaRPr lang="ru-RU" sz="2000" dirty="0"/>
        </a:p>
      </dgm:t>
    </dgm:pt>
    <dgm:pt modelId="{632667D4-4AF4-4564-B5AA-C8DEBAD66F41}" type="parTrans" cxnId="{957F68D6-2829-41F3-8E7B-2882A55841C5}">
      <dgm:prSet/>
      <dgm:spPr/>
      <dgm:t>
        <a:bodyPr/>
        <a:lstStyle/>
        <a:p>
          <a:endParaRPr lang="ru-RU"/>
        </a:p>
      </dgm:t>
    </dgm:pt>
    <dgm:pt modelId="{91D8A836-50D6-4D73-B33E-071581A7241D}" type="sibTrans" cxnId="{957F68D6-2829-41F3-8E7B-2882A55841C5}">
      <dgm:prSet/>
      <dgm:spPr/>
      <dgm:t>
        <a:bodyPr/>
        <a:lstStyle/>
        <a:p>
          <a:endParaRPr lang="ru-RU"/>
        </a:p>
      </dgm:t>
    </dgm:pt>
    <dgm:pt modelId="{E63A3721-DDB6-425D-B205-8E4DFF6012A3}">
      <dgm:prSet/>
      <dgm:spPr/>
      <dgm:t>
        <a:bodyPr/>
        <a:lstStyle/>
        <a:p>
          <a:pPr rtl="0"/>
          <a:r>
            <a:rPr lang="ru-RU" dirty="0" smtClean="0"/>
            <a:t>Учить делать выбор</a:t>
          </a:r>
          <a:endParaRPr lang="ru-RU" dirty="0"/>
        </a:p>
      </dgm:t>
    </dgm:pt>
    <dgm:pt modelId="{AB1F585A-180A-43D8-BBB4-92BB3E5758A0}" type="parTrans" cxnId="{1AF51B2F-402F-4362-A2CE-F9A6F81FEC7C}">
      <dgm:prSet/>
      <dgm:spPr/>
      <dgm:t>
        <a:bodyPr/>
        <a:lstStyle/>
        <a:p>
          <a:endParaRPr lang="ru-RU"/>
        </a:p>
      </dgm:t>
    </dgm:pt>
    <dgm:pt modelId="{D10FF8BB-22F2-4EC5-A78D-D87D21E22674}" type="sibTrans" cxnId="{1AF51B2F-402F-4362-A2CE-F9A6F81FEC7C}">
      <dgm:prSet/>
      <dgm:spPr/>
      <dgm:t>
        <a:bodyPr/>
        <a:lstStyle/>
        <a:p>
          <a:endParaRPr lang="ru-RU"/>
        </a:p>
      </dgm:t>
    </dgm:pt>
    <dgm:pt modelId="{22BDCF15-FE5E-4482-996B-771D2E58FD93}">
      <dgm:prSet/>
      <dgm:spPr/>
      <dgm:t>
        <a:bodyPr/>
        <a:lstStyle/>
        <a:p>
          <a:pPr rtl="0"/>
          <a:r>
            <a:rPr lang="ru-RU" dirty="0" smtClean="0"/>
            <a:t>Учить планировать собственную деятельность</a:t>
          </a:r>
          <a:endParaRPr lang="ru-RU" dirty="0"/>
        </a:p>
      </dgm:t>
    </dgm:pt>
    <dgm:pt modelId="{51734482-AC24-43E9-8085-E2C3B8A93540}" type="parTrans" cxnId="{EBF35B29-34BF-4A6B-8CAF-A3F112540F35}">
      <dgm:prSet/>
      <dgm:spPr/>
      <dgm:t>
        <a:bodyPr/>
        <a:lstStyle/>
        <a:p>
          <a:endParaRPr lang="ru-RU"/>
        </a:p>
      </dgm:t>
    </dgm:pt>
    <dgm:pt modelId="{AE4A5FD8-55BA-48CF-BD77-A8D152E914CA}" type="sibTrans" cxnId="{EBF35B29-34BF-4A6B-8CAF-A3F112540F35}">
      <dgm:prSet/>
      <dgm:spPr/>
      <dgm:t>
        <a:bodyPr/>
        <a:lstStyle/>
        <a:p>
          <a:endParaRPr lang="ru-RU"/>
        </a:p>
      </dgm:t>
    </dgm:pt>
    <dgm:pt modelId="{937171D4-F5CA-4561-BA41-C89572C16D1E}">
      <dgm:prSet/>
      <dgm:spPr/>
      <dgm:t>
        <a:bodyPr/>
        <a:lstStyle/>
        <a:p>
          <a:pPr rtl="0"/>
          <a:endParaRPr lang="ru-RU" dirty="0"/>
        </a:p>
      </dgm:t>
    </dgm:pt>
    <dgm:pt modelId="{5E4EC95B-571B-494A-9567-9A1A5E2F2365}" type="parTrans" cxnId="{5F9DFB24-F523-4578-8FBC-D39ED8CE155A}">
      <dgm:prSet/>
      <dgm:spPr/>
      <dgm:t>
        <a:bodyPr/>
        <a:lstStyle/>
        <a:p>
          <a:endParaRPr lang="ru-RU"/>
        </a:p>
      </dgm:t>
    </dgm:pt>
    <dgm:pt modelId="{177AABA3-55CA-407D-BCF9-D015A7C22618}" type="sibTrans" cxnId="{5F9DFB24-F523-4578-8FBC-D39ED8CE155A}">
      <dgm:prSet/>
      <dgm:spPr/>
      <dgm:t>
        <a:bodyPr/>
        <a:lstStyle/>
        <a:p>
          <a:endParaRPr lang="ru-RU"/>
        </a:p>
      </dgm:t>
    </dgm:pt>
    <dgm:pt modelId="{984C2498-4A65-49BC-A69D-8E6A1457D513}">
      <dgm:prSet/>
      <dgm:spPr/>
      <dgm:t>
        <a:bodyPr/>
        <a:lstStyle/>
        <a:p>
          <a:pPr rtl="0"/>
          <a:endParaRPr lang="ru-RU" dirty="0"/>
        </a:p>
      </dgm:t>
    </dgm:pt>
    <dgm:pt modelId="{ECF80840-3C78-4A13-905D-416B2DCDB539}" type="parTrans" cxnId="{60D9494A-A4CE-48A8-A220-6B6B4E95370E}">
      <dgm:prSet/>
      <dgm:spPr/>
      <dgm:t>
        <a:bodyPr/>
        <a:lstStyle/>
        <a:p>
          <a:endParaRPr lang="ru-RU"/>
        </a:p>
      </dgm:t>
    </dgm:pt>
    <dgm:pt modelId="{A4AF1D26-2953-49DE-B275-0EAD13CB2866}" type="sibTrans" cxnId="{60D9494A-A4CE-48A8-A220-6B6B4E95370E}">
      <dgm:prSet/>
      <dgm:spPr/>
      <dgm:t>
        <a:bodyPr/>
        <a:lstStyle/>
        <a:p>
          <a:endParaRPr lang="ru-RU"/>
        </a:p>
      </dgm:t>
    </dgm:pt>
    <dgm:pt modelId="{2D954D84-63A8-4FF7-8BC5-F8C02E9628F8}" type="pres">
      <dgm:prSet presAssocID="{3F043609-343D-45E0-B563-BE5648704B0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2C4831-72DA-4556-A361-1CAFA4F28D2E}" type="pres">
      <dgm:prSet presAssocID="{155A465C-B1D5-4EB4-B919-D7E89F0DA130}" presName="circ1" presStyleLbl="vennNode1" presStyleIdx="0" presStyleCnt="7" custLinFactNeighborX="614" custLinFactNeighborY="26629"/>
      <dgm:spPr/>
    </dgm:pt>
    <dgm:pt modelId="{86BF1731-D3CB-4DBF-8659-2FE482715626}" type="pres">
      <dgm:prSet presAssocID="{155A465C-B1D5-4EB4-B919-D7E89F0DA130}" presName="circ1Tx" presStyleLbl="revTx" presStyleIdx="0" presStyleCnt="0" custLinFactY="82927" custLinFactNeighborX="3637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7348B9-3F76-4DE9-BE23-DC83FE580B46}" type="pres">
      <dgm:prSet presAssocID="{A6BD2FF8-0F98-41F8-9146-A0FD1CA6E511}" presName="circ2" presStyleLbl="vennNode1" presStyleIdx="1" presStyleCnt="7" custLinFactNeighborX="38583" custLinFactNeighborY="-84675"/>
      <dgm:spPr/>
    </dgm:pt>
    <dgm:pt modelId="{CB3561E7-6B85-445D-B2CA-4401770F1F31}" type="pres">
      <dgm:prSet presAssocID="{A6BD2FF8-0F98-41F8-9146-A0FD1CA6E511}" presName="circ2Tx" presStyleLbl="revTx" presStyleIdx="0" presStyleCnt="0" custLinFactNeighborX="-71529" custLinFactNeighborY="-586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FC1684-11E3-4EA1-B66F-4010BE6952AE}" type="pres">
      <dgm:prSet presAssocID="{2163EFF7-3D3B-40F8-97DB-FC5BE679D907}" presName="circ3" presStyleLbl="vennNode1" presStyleIdx="2" presStyleCnt="7" custLinFactX="2415" custLinFactNeighborX="100000" custLinFactNeighborY="-15463"/>
      <dgm:spPr/>
    </dgm:pt>
    <dgm:pt modelId="{34E48225-87CE-46D1-91B5-1D3887737CD5}" type="pres">
      <dgm:prSet presAssocID="{2163EFF7-3D3B-40F8-97DB-FC5BE679D907}" presName="circ3Tx" presStyleLbl="revTx" presStyleIdx="0" presStyleCnt="0" custScaleX="111144" custLinFactNeighborX="-17339" custLinFactNeighborY="-287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06A6B3-56C4-4320-8243-823C1286FD71}" type="pres">
      <dgm:prSet presAssocID="{1F9FB99C-923A-4894-8563-5F8BC35DC9CB}" presName="circ4" presStyleLbl="vennNode1" presStyleIdx="3" presStyleCnt="7" custLinFactNeighborX="47927" custLinFactNeighborY="52556"/>
      <dgm:spPr/>
    </dgm:pt>
    <dgm:pt modelId="{C7E9BFFE-D9E7-4569-8AE8-FF690306A961}" type="pres">
      <dgm:prSet presAssocID="{1F9FB99C-923A-4894-8563-5F8BC35DC9CB}" presName="circ4Tx" presStyleLbl="revTx" presStyleIdx="0" presStyleCnt="0" custLinFactNeighborX="-46508" custLinFactNeighborY="-304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94D0D-E7FE-4E73-A693-8B26C1D7E49A}" type="pres">
      <dgm:prSet presAssocID="{2918B4C2-0C16-4EFB-B227-A536B3E36045}" presName="circ5" presStyleLbl="vennNode1" presStyleIdx="4" presStyleCnt="7" custLinFactNeighborX="-42960" custLinFactNeighborY="52556"/>
      <dgm:spPr/>
    </dgm:pt>
    <dgm:pt modelId="{DC408667-738E-4429-ABE0-0D429490E7C1}" type="pres">
      <dgm:prSet presAssocID="{2918B4C2-0C16-4EFB-B227-A536B3E36045}" presName="circ5Tx" presStyleLbl="revTx" presStyleIdx="0" presStyleCnt="0" custLinFactNeighborX="43991" custLinFactNeighborY="-304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EA06A-DCD2-48FA-9E12-B0E09768FFE6}" type="pres">
      <dgm:prSet presAssocID="{E63A3721-DDB6-425D-B205-8E4DFF6012A3}" presName="circ6" presStyleLbl="vennNode1" presStyleIdx="5" presStyleCnt="7" custLinFactNeighborX="-97448" custLinFactNeighborY="-19202"/>
      <dgm:spPr/>
    </dgm:pt>
    <dgm:pt modelId="{2C813CBD-BD27-4FEC-B1EB-4C104368A9A0}" type="pres">
      <dgm:prSet presAssocID="{E63A3721-DDB6-425D-B205-8E4DFF6012A3}" presName="circ6Tx" presStyleLbl="revTx" presStyleIdx="0" presStyleCnt="0" custLinFactNeighborX="19392" custLinFactNeighborY="-391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D9296D-1BB8-4A81-A6E1-241A4101E7F8}" type="pres">
      <dgm:prSet presAssocID="{22BDCF15-FE5E-4482-996B-771D2E58FD93}" presName="circ7" presStyleLbl="vennNode1" presStyleIdx="6" presStyleCnt="7" custLinFactNeighborX="-33616" custLinFactNeighborY="-84675"/>
      <dgm:spPr/>
    </dgm:pt>
    <dgm:pt modelId="{90B54356-0EF7-4399-AFEC-B410D2D39FD3}" type="pres">
      <dgm:prSet presAssocID="{22BDCF15-FE5E-4482-996B-771D2E58FD93}" presName="circ7Tx" presStyleLbl="revTx" presStyleIdx="0" presStyleCnt="0" custLinFactNeighborX="73452" custLinFactNeighborY="-586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9DFB24-F523-4578-8FBC-D39ED8CE155A}" srcId="{3F043609-343D-45E0-B563-BE5648704B0F}" destId="{937171D4-F5CA-4561-BA41-C89572C16D1E}" srcOrd="7" destOrd="0" parTransId="{5E4EC95B-571B-494A-9567-9A1A5E2F2365}" sibTransId="{177AABA3-55CA-407D-BCF9-D015A7C22618}"/>
    <dgm:cxn modelId="{F2523D9C-2F67-4836-86AD-939CFC45D5C8}" type="presOf" srcId="{2163EFF7-3D3B-40F8-97DB-FC5BE679D907}" destId="{34E48225-87CE-46D1-91B5-1D3887737CD5}" srcOrd="0" destOrd="0" presId="urn:microsoft.com/office/officeart/2005/8/layout/venn1"/>
    <dgm:cxn modelId="{E730655F-7279-4036-BEAE-2795A54B7C6B}" type="presOf" srcId="{1F9FB99C-923A-4894-8563-5F8BC35DC9CB}" destId="{C7E9BFFE-D9E7-4569-8AE8-FF690306A961}" srcOrd="0" destOrd="0" presId="urn:microsoft.com/office/officeart/2005/8/layout/venn1"/>
    <dgm:cxn modelId="{E141AA13-5752-4DA3-AC6D-F962BBC9A704}" type="presOf" srcId="{A6BD2FF8-0F98-41F8-9146-A0FD1CA6E511}" destId="{CB3561E7-6B85-445D-B2CA-4401770F1F31}" srcOrd="0" destOrd="0" presId="urn:microsoft.com/office/officeart/2005/8/layout/venn1"/>
    <dgm:cxn modelId="{60D9494A-A4CE-48A8-A220-6B6B4E95370E}" srcId="{3F043609-343D-45E0-B563-BE5648704B0F}" destId="{984C2498-4A65-49BC-A69D-8E6A1457D513}" srcOrd="8" destOrd="0" parTransId="{ECF80840-3C78-4A13-905D-416B2DCDB539}" sibTransId="{A4AF1D26-2953-49DE-B275-0EAD13CB2866}"/>
    <dgm:cxn modelId="{07A7F51A-B3D8-4F59-BD01-2930C8E1EEF6}" srcId="{3F043609-343D-45E0-B563-BE5648704B0F}" destId="{1F9FB99C-923A-4894-8563-5F8BC35DC9CB}" srcOrd="3" destOrd="0" parTransId="{1A030BCE-058F-4F03-A8AF-844526DFDF38}" sibTransId="{0AD5D82E-B72C-4037-AC6C-E6A93F07C16A}"/>
    <dgm:cxn modelId="{1AF51B2F-402F-4362-A2CE-F9A6F81FEC7C}" srcId="{3F043609-343D-45E0-B563-BE5648704B0F}" destId="{E63A3721-DDB6-425D-B205-8E4DFF6012A3}" srcOrd="5" destOrd="0" parTransId="{AB1F585A-180A-43D8-BBB4-92BB3E5758A0}" sibTransId="{D10FF8BB-22F2-4EC5-A78D-D87D21E22674}"/>
    <dgm:cxn modelId="{957F68D6-2829-41F3-8E7B-2882A55841C5}" srcId="{3F043609-343D-45E0-B563-BE5648704B0F}" destId="{2918B4C2-0C16-4EFB-B227-A536B3E36045}" srcOrd="4" destOrd="0" parTransId="{632667D4-4AF4-4564-B5AA-C8DEBAD66F41}" sibTransId="{91D8A836-50D6-4D73-B33E-071581A7241D}"/>
    <dgm:cxn modelId="{EE2A6C76-DE08-417C-A4D0-DA94E2D5D0F1}" type="presOf" srcId="{22BDCF15-FE5E-4482-996B-771D2E58FD93}" destId="{90B54356-0EF7-4399-AFEC-B410D2D39FD3}" srcOrd="0" destOrd="0" presId="urn:microsoft.com/office/officeart/2005/8/layout/venn1"/>
    <dgm:cxn modelId="{0BCDE4E8-5334-4A16-B473-1E2C1AFABD27}" type="presOf" srcId="{3F043609-343D-45E0-B563-BE5648704B0F}" destId="{2D954D84-63A8-4FF7-8BC5-F8C02E9628F8}" srcOrd="0" destOrd="0" presId="urn:microsoft.com/office/officeart/2005/8/layout/venn1"/>
    <dgm:cxn modelId="{EBF35B29-34BF-4A6B-8CAF-A3F112540F35}" srcId="{3F043609-343D-45E0-B563-BE5648704B0F}" destId="{22BDCF15-FE5E-4482-996B-771D2E58FD93}" srcOrd="6" destOrd="0" parTransId="{51734482-AC24-43E9-8085-E2C3B8A93540}" sibTransId="{AE4A5FD8-55BA-48CF-BD77-A8D152E914CA}"/>
    <dgm:cxn modelId="{D05FF3B9-BAC5-4FA3-83DE-32E9E4C6D7F5}" srcId="{3F043609-343D-45E0-B563-BE5648704B0F}" destId="{155A465C-B1D5-4EB4-B919-D7E89F0DA130}" srcOrd="0" destOrd="0" parTransId="{C759839E-D3C6-4AB9-8CFD-04B7542DE139}" sibTransId="{52EA744B-5025-445E-8A19-96D6271EF52D}"/>
    <dgm:cxn modelId="{140C9A54-384A-43FD-B059-41B4EEE8D0FF}" type="presOf" srcId="{E63A3721-DDB6-425D-B205-8E4DFF6012A3}" destId="{2C813CBD-BD27-4FEC-B1EB-4C104368A9A0}" srcOrd="0" destOrd="0" presId="urn:microsoft.com/office/officeart/2005/8/layout/venn1"/>
    <dgm:cxn modelId="{2ED32DD5-D7AC-4577-AD16-CB0A0D69A6E3}" type="presOf" srcId="{2918B4C2-0C16-4EFB-B227-A536B3E36045}" destId="{DC408667-738E-4429-ABE0-0D429490E7C1}" srcOrd="0" destOrd="0" presId="urn:microsoft.com/office/officeart/2005/8/layout/venn1"/>
    <dgm:cxn modelId="{571229F5-05B1-4B00-845F-3374382E5AAF}" type="presOf" srcId="{155A465C-B1D5-4EB4-B919-D7E89F0DA130}" destId="{86BF1731-D3CB-4DBF-8659-2FE482715626}" srcOrd="0" destOrd="0" presId="urn:microsoft.com/office/officeart/2005/8/layout/venn1"/>
    <dgm:cxn modelId="{4E48A6DD-4DA9-4D1D-AAE0-4B939B22CD57}" srcId="{3F043609-343D-45E0-B563-BE5648704B0F}" destId="{2163EFF7-3D3B-40F8-97DB-FC5BE679D907}" srcOrd="2" destOrd="0" parTransId="{C83EF548-9830-42C1-9841-8B1802626E40}" sibTransId="{ED113A70-647F-4A7D-B7E5-C9821E265107}"/>
    <dgm:cxn modelId="{69A58BBF-297E-43EE-9428-036B09F58922}" srcId="{3F043609-343D-45E0-B563-BE5648704B0F}" destId="{A6BD2FF8-0F98-41F8-9146-A0FD1CA6E511}" srcOrd="1" destOrd="0" parTransId="{9D9006BD-5065-4ECA-9EF7-B73D3FB08307}" sibTransId="{299EDE49-DF00-4321-9B1E-30CA1A2C276D}"/>
    <dgm:cxn modelId="{BAEE1B71-B257-4D4B-AA38-8E4BD176688E}" type="presParOf" srcId="{2D954D84-63A8-4FF7-8BC5-F8C02E9628F8}" destId="{6F2C4831-72DA-4556-A361-1CAFA4F28D2E}" srcOrd="0" destOrd="0" presId="urn:microsoft.com/office/officeart/2005/8/layout/venn1"/>
    <dgm:cxn modelId="{26BFED6D-9722-47A1-A609-8E48937A4531}" type="presParOf" srcId="{2D954D84-63A8-4FF7-8BC5-F8C02E9628F8}" destId="{86BF1731-D3CB-4DBF-8659-2FE482715626}" srcOrd="1" destOrd="0" presId="urn:microsoft.com/office/officeart/2005/8/layout/venn1"/>
    <dgm:cxn modelId="{8E3E35BD-E86F-4B9E-8042-BA8D4230EDD4}" type="presParOf" srcId="{2D954D84-63A8-4FF7-8BC5-F8C02E9628F8}" destId="{AA7348B9-3F76-4DE9-BE23-DC83FE580B46}" srcOrd="2" destOrd="0" presId="urn:microsoft.com/office/officeart/2005/8/layout/venn1"/>
    <dgm:cxn modelId="{0494B90B-8B29-4426-B691-7812960598BC}" type="presParOf" srcId="{2D954D84-63A8-4FF7-8BC5-F8C02E9628F8}" destId="{CB3561E7-6B85-445D-B2CA-4401770F1F31}" srcOrd="3" destOrd="0" presId="urn:microsoft.com/office/officeart/2005/8/layout/venn1"/>
    <dgm:cxn modelId="{CEF3DE08-C200-4E1B-B314-D7549A455392}" type="presParOf" srcId="{2D954D84-63A8-4FF7-8BC5-F8C02E9628F8}" destId="{4BFC1684-11E3-4EA1-B66F-4010BE6952AE}" srcOrd="4" destOrd="0" presId="urn:microsoft.com/office/officeart/2005/8/layout/venn1"/>
    <dgm:cxn modelId="{623B6CCF-2CB8-4441-958A-0746C296280B}" type="presParOf" srcId="{2D954D84-63A8-4FF7-8BC5-F8C02E9628F8}" destId="{34E48225-87CE-46D1-91B5-1D3887737CD5}" srcOrd="5" destOrd="0" presId="urn:microsoft.com/office/officeart/2005/8/layout/venn1"/>
    <dgm:cxn modelId="{67D8DE82-96AD-421D-A6FC-B92052E381CF}" type="presParOf" srcId="{2D954D84-63A8-4FF7-8BC5-F8C02E9628F8}" destId="{3406A6B3-56C4-4320-8243-823C1286FD71}" srcOrd="6" destOrd="0" presId="urn:microsoft.com/office/officeart/2005/8/layout/venn1"/>
    <dgm:cxn modelId="{D1541C80-9E30-417E-8BA5-F42F9EDB53F5}" type="presParOf" srcId="{2D954D84-63A8-4FF7-8BC5-F8C02E9628F8}" destId="{C7E9BFFE-D9E7-4569-8AE8-FF690306A961}" srcOrd="7" destOrd="0" presId="urn:microsoft.com/office/officeart/2005/8/layout/venn1"/>
    <dgm:cxn modelId="{D28C9406-EB17-46ED-85EE-7B323631A1AF}" type="presParOf" srcId="{2D954D84-63A8-4FF7-8BC5-F8C02E9628F8}" destId="{25894D0D-E7FE-4E73-A693-8B26C1D7E49A}" srcOrd="8" destOrd="0" presId="urn:microsoft.com/office/officeart/2005/8/layout/venn1"/>
    <dgm:cxn modelId="{3F27C010-1112-48C4-89C8-0A2248F65DA8}" type="presParOf" srcId="{2D954D84-63A8-4FF7-8BC5-F8C02E9628F8}" destId="{DC408667-738E-4429-ABE0-0D429490E7C1}" srcOrd="9" destOrd="0" presId="urn:microsoft.com/office/officeart/2005/8/layout/venn1"/>
    <dgm:cxn modelId="{46A3322E-3488-43EE-87C2-7F02F33E42F9}" type="presParOf" srcId="{2D954D84-63A8-4FF7-8BC5-F8C02E9628F8}" destId="{A4FEA06A-DCD2-48FA-9E12-B0E09768FFE6}" srcOrd="10" destOrd="0" presId="urn:microsoft.com/office/officeart/2005/8/layout/venn1"/>
    <dgm:cxn modelId="{DF3EEC27-0F03-4431-8BF6-A0EBF2012618}" type="presParOf" srcId="{2D954D84-63A8-4FF7-8BC5-F8C02E9628F8}" destId="{2C813CBD-BD27-4FEC-B1EB-4C104368A9A0}" srcOrd="11" destOrd="0" presId="urn:microsoft.com/office/officeart/2005/8/layout/venn1"/>
    <dgm:cxn modelId="{945DB28B-B428-421E-AC39-241EB60DFC26}" type="presParOf" srcId="{2D954D84-63A8-4FF7-8BC5-F8C02E9628F8}" destId="{7DD9296D-1BB8-4A81-A6E1-241A4101E7F8}" srcOrd="12" destOrd="0" presId="urn:microsoft.com/office/officeart/2005/8/layout/venn1"/>
    <dgm:cxn modelId="{E3B40B11-038E-48B2-A492-2FE8D2BE5805}" type="presParOf" srcId="{2D954D84-63A8-4FF7-8BC5-F8C02E9628F8}" destId="{90B54356-0EF7-4399-AFEC-B410D2D39FD3}" srcOrd="13" destOrd="0" presId="urn:microsoft.com/office/officeart/2005/8/layout/ven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B6215B2-6006-4E79-BE27-B7590A4D1E7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60E1AE-CBDE-4429-935F-61CBA4ED0A7A}">
      <dgm:prSet custT="1"/>
      <dgm:spPr/>
      <dgm:t>
        <a:bodyPr/>
        <a:lstStyle/>
        <a:p>
          <a:pPr rtl="0"/>
          <a:r>
            <a:rPr lang="ru-RU" sz="2800" dirty="0" smtClean="0"/>
            <a:t>Приветствие</a:t>
          </a:r>
          <a:endParaRPr lang="ru-RU" sz="2800" dirty="0"/>
        </a:p>
      </dgm:t>
    </dgm:pt>
    <dgm:pt modelId="{80FD7800-82E5-4ADB-A75C-4A1D0532110E}" type="parTrans" cxnId="{2305BCE5-2C1C-40F4-84E8-F33F0AD5A48A}">
      <dgm:prSet/>
      <dgm:spPr/>
      <dgm:t>
        <a:bodyPr/>
        <a:lstStyle/>
        <a:p>
          <a:endParaRPr lang="ru-RU"/>
        </a:p>
      </dgm:t>
    </dgm:pt>
    <dgm:pt modelId="{EDDFD40A-23F8-4A1E-B989-B7C8FB7F0CCC}" type="sibTrans" cxnId="{2305BCE5-2C1C-40F4-84E8-F33F0AD5A48A}">
      <dgm:prSet/>
      <dgm:spPr/>
      <dgm:t>
        <a:bodyPr/>
        <a:lstStyle/>
        <a:p>
          <a:endParaRPr lang="ru-RU"/>
        </a:p>
      </dgm:t>
    </dgm:pt>
    <dgm:pt modelId="{E7089C73-419D-4094-9A22-99B755C7A99B}">
      <dgm:prSet/>
      <dgm:spPr/>
      <dgm:t>
        <a:bodyPr/>
        <a:lstStyle/>
        <a:p>
          <a:pPr rtl="0"/>
          <a:r>
            <a:rPr lang="ru-RU" dirty="0" smtClean="0"/>
            <a:t>Игра</a:t>
          </a:r>
          <a:endParaRPr lang="ru-RU" dirty="0"/>
        </a:p>
      </dgm:t>
    </dgm:pt>
    <dgm:pt modelId="{225BC7BE-969E-450E-B48E-9CFC61DCA051}" type="parTrans" cxnId="{DCD7F469-4431-4500-8C94-3A49EBBD4715}">
      <dgm:prSet/>
      <dgm:spPr/>
      <dgm:t>
        <a:bodyPr/>
        <a:lstStyle/>
        <a:p>
          <a:endParaRPr lang="ru-RU"/>
        </a:p>
      </dgm:t>
    </dgm:pt>
    <dgm:pt modelId="{EE4602AD-B665-4221-806C-DF86662AC238}" type="sibTrans" cxnId="{DCD7F469-4431-4500-8C94-3A49EBBD4715}">
      <dgm:prSet/>
      <dgm:spPr/>
      <dgm:t>
        <a:bodyPr/>
        <a:lstStyle/>
        <a:p>
          <a:endParaRPr lang="ru-RU"/>
        </a:p>
      </dgm:t>
    </dgm:pt>
    <dgm:pt modelId="{8C8D5961-001D-4230-B659-B9F7D9B16F82}">
      <dgm:prSet/>
      <dgm:spPr/>
      <dgm:t>
        <a:bodyPr/>
        <a:lstStyle/>
        <a:p>
          <a:pPr rtl="0"/>
          <a:r>
            <a:rPr lang="ru-RU" dirty="0" smtClean="0"/>
            <a:t>Обмен новостями</a:t>
          </a:r>
          <a:endParaRPr lang="ru-RU" dirty="0"/>
        </a:p>
      </dgm:t>
    </dgm:pt>
    <dgm:pt modelId="{3CB54496-1E57-459E-83E6-50393CFC639D}" type="parTrans" cxnId="{D9CA577A-2E24-48A2-9D44-8C79690C41D8}">
      <dgm:prSet/>
      <dgm:spPr/>
      <dgm:t>
        <a:bodyPr/>
        <a:lstStyle/>
        <a:p>
          <a:endParaRPr lang="ru-RU"/>
        </a:p>
      </dgm:t>
    </dgm:pt>
    <dgm:pt modelId="{9B252E3C-1B6E-4E1C-AA22-24ACCC3F5AD5}" type="sibTrans" cxnId="{D9CA577A-2E24-48A2-9D44-8C79690C41D8}">
      <dgm:prSet/>
      <dgm:spPr/>
      <dgm:t>
        <a:bodyPr/>
        <a:lstStyle/>
        <a:p>
          <a:endParaRPr lang="ru-RU"/>
        </a:p>
      </dgm:t>
    </dgm:pt>
    <dgm:pt modelId="{BEF976F8-7B6C-4164-B768-EDCD2AA5B5C7}">
      <dgm:prSet/>
      <dgm:spPr/>
      <dgm:t>
        <a:bodyPr/>
        <a:lstStyle/>
        <a:p>
          <a:pPr rtl="0"/>
          <a:r>
            <a:rPr lang="ru-RU" dirty="0" smtClean="0"/>
            <a:t>Планирование дня</a:t>
          </a:r>
          <a:endParaRPr lang="ru-RU" dirty="0"/>
        </a:p>
      </dgm:t>
    </dgm:pt>
    <dgm:pt modelId="{31552A9A-0D86-46B9-8B2C-AF9B06D6DA25}" type="parTrans" cxnId="{DB0ABEBD-F9F5-4CB7-9E7F-00E001ACD7D8}">
      <dgm:prSet/>
      <dgm:spPr/>
      <dgm:t>
        <a:bodyPr/>
        <a:lstStyle/>
        <a:p>
          <a:endParaRPr lang="ru-RU"/>
        </a:p>
      </dgm:t>
    </dgm:pt>
    <dgm:pt modelId="{148CB48E-ABA6-4729-BF36-4E65CC34F9D7}" type="sibTrans" cxnId="{DB0ABEBD-F9F5-4CB7-9E7F-00E001ACD7D8}">
      <dgm:prSet/>
      <dgm:spPr/>
      <dgm:t>
        <a:bodyPr/>
        <a:lstStyle/>
        <a:p>
          <a:endParaRPr lang="ru-RU"/>
        </a:p>
      </dgm:t>
    </dgm:pt>
    <dgm:pt modelId="{26B7D0E4-B36D-4899-ACB6-DD274C792B14}" type="pres">
      <dgm:prSet presAssocID="{CB6215B2-6006-4E79-BE27-B7590A4D1E7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1BCC4EC-EF37-4994-84EE-C5A392AD9812}" type="pres">
      <dgm:prSet presAssocID="{CB6215B2-6006-4E79-BE27-B7590A4D1E72}" presName="pyramid" presStyleLbl="node1" presStyleIdx="0" presStyleCnt="1"/>
      <dgm:spPr/>
    </dgm:pt>
    <dgm:pt modelId="{7FECA711-247B-4BCA-8CED-7692594EDFFD}" type="pres">
      <dgm:prSet presAssocID="{CB6215B2-6006-4E79-BE27-B7590A4D1E72}" presName="theList" presStyleCnt="0"/>
      <dgm:spPr/>
    </dgm:pt>
    <dgm:pt modelId="{851B6C24-786A-4AEC-8800-D8BB77204BCB}" type="pres">
      <dgm:prSet presAssocID="{4260E1AE-CBDE-4429-935F-61CBA4ED0A7A}" presName="aNode" presStyleLbl="fgAcc1" presStyleIdx="0" presStyleCnt="4" custScaleX="152396" custScaleY="1388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3372CC-714F-40A9-81CD-9E724390D388}" type="pres">
      <dgm:prSet presAssocID="{4260E1AE-CBDE-4429-935F-61CBA4ED0A7A}" presName="aSpace" presStyleCnt="0"/>
      <dgm:spPr/>
    </dgm:pt>
    <dgm:pt modelId="{C2C8C707-6E1E-4E8F-B28D-27EEE540AE5A}" type="pres">
      <dgm:prSet presAssocID="{E7089C73-419D-4094-9A22-99B755C7A99B}" presName="aNode" presStyleLbl="fgAcc1" presStyleIdx="1" presStyleCnt="4" custScaleX="153255" custScaleY="1236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E1523-BBF3-4D94-B856-2622CDB79F19}" type="pres">
      <dgm:prSet presAssocID="{E7089C73-419D-4094-9A22-99B755C7A99B}" presName="aSpace" presStyleCnt="0"/>
      <dgm:spPr/>
    </dgm:pt>
    <dgm:pt modelId="{131109C6-DB0D-488A-9703-70AF830BF1E0}" type="pres">
      <dgm:prSet presAssocID="{8C8D5961-001D-4230-B659-B9F7D9B16F82}" presName="aNode" presStyleLbl="fgAcc1" presStyleIdx="2" presStyleCnt="4" custScaleX="154146" custScaleY="110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444171-F815-409C-A3D9-10FBB22C1680}" type="pres">
      <dgm:prSet presAssocID="{8C8D5961-001D-4230-B659-B9F7D9B16F82}" presName="aSpace" presStyleCnt="0"/>
      <dgm:spPr/>
    </dgm:pt>
    <dgm:pt modelId="{AAD1F29B-E559-495C-A94D-01A9EFA5D56F}" type="pres">
      <dgm:prSet presAssocID="{BEF976F8-7B6C-4164-B768-EDCD2AA5B5C7}" presName="aNode" presStyleLbl="fgAcc1" presStyleIdx="3" presStyleCnt="4" custScaleX="154146" custScaleY="1087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B0653D-4FAB-49F7-A85C-50E1F57D9CDA}" type="pres">
      <dgm:prSet presAssocID="{BEF976F8-7B6C-4164-B768-EDCD2AA5B5C7}" presName="aSpace" presStyleCnt="0"/>
      <dgm:spPr/>
    </dgm:pt>
  </dgm:ptLst>
  <dgm:cxnLst>
    <dgm:cxn modelId="{DB0ABEBD-F9F5-4CB7-9E7F-00E001ACD7D8}" srcId="{CB6215B2-6006-4E79-BE27-B7590A4D1E72}" destId="{BEF976F8-7B6C-4164-B768-EDCD2AA5B5C7}" srcOrd="3" destOrd="0" parTransId="{31552A9A-0D86-46B9-8B2C-AF9B06D6DA25}" sibTransId="{148CB48E-ABA6-4729-BF36-4E65CC34F9D7}"/>
    <dgm:cxn modelId="{DB22CE57-7DCA-4922-9B05-112AB177D93F}" type="presOf" srcId="{8C8D5961-001D-4230-B659-B9F7D9B16F82}" destId="{131109C6-DB0D-488A-9703-70AF830BF1E0}" srcOrd="0" destOrd="0" presId="urn:microsoft.com/office/officeart/2005/8/layout/pyramid2"/>
    <dgm:cxn modelId="{D9CA577A-2E24-48A2-9D44-8C79690C41D8}" srcId="{CB6215B2-6006-4E79-BE27-B7590A4D1E72}" destId="{8C8D5961-001D-4230-B659-B9F7D9B16F82}" srcOrd="2" destOrd="0" parTransId="{3CB54496-1E57-459E-83E6-50393CFC639D}" sibTransId="{9B252E3C-1B6E-4E1C-AA22-24ACCC3F5AD5}"/>
    <dgm:cxn modelId="{FABD9834-C41E-4BBB-A0BA-091A9522BCA2}" type="presOf" srcId="{CB6215B2-6006-4E79-BE27-B7590A4D1E72}" destId="{26B7D0E4-B36D-4899-ACB6-DD274C792B14}" srcOrd="0" destOrd="0" presId="urn:microsoft.com/office/officeart/2005/8/layout/pyramid2"/>
    <dgm:cxn modelId="{2305BCE5-2C1C-40F4-84E8-F33F0AD5A48A}" srcId="{CB6215B2-6006-4E79-BE27-B7590A4D1E72}" destId="{4260E1AE-CBDE-4429-935F-61CBA4ED0A7A}" srcOrd="0" destOrd="0" parTransId="{80FD7800-82E5-4ADB-A75C-4A1D0532110E}" sibTransId="{EDDFD40A-23F8-4A1E-B989-B7C8FB7F0CCC}"/>
    <dgm:cxn modelId="{A334C603-9319-4FF2-BB50-09620130FC1E}" type="presOf" srcId="{BEF976F8-7B6C-4164-B768-EDCD2AA5B5C7}" destId="{AAD1F29B-E559-495C-A94D-01A9EFA5D56F}" srcOrd="0" destOrd="0" presId="urn:microsoft.com/office/officeart/2005/8/layout/pyramid2"/>
    <dgm:cxn modelId="{DCD7F469-4431-4500-8C94-3A49EBBD4715}" srcId="{CB6215B2-6006-4E79-BE27-B7590A4D1E72}" destId="{E7089C73-419D-4094-9A22-99B755C7A99B}" srcOrd="1" destOrd="0" parTransId="{225BC7BE-969E-450E-B48E-9CFC61DCA051}" sibTransId="{EE4602AD-B665-4221-806C-DF86662AC238}"/>
    <dgm:cxn modelId="{ED5D7C02-2762-496C-9C4C-93BF8B009F24}" type="presOf" srcId="{4260E1AE-CBDE-4429-935F-61CBA4ED0A7A}" destId="{851B6C24-786A-4AEC-8800-D8BB77204BCB}" srcOrd="0" destOrd="0" presId="urn:microsoft.com/office/officeart/2005/8/layout/pyramid2"/>
    <dgm:cxn modelId="{12B2C3B2-BCC4-4651-AE41-CE8D5DA8F4CE}" type="presOf" srcId="{E7089C73-419D-4094-9A22-99B755C7A99B}" destId="{C2C8C707-6E1E-4E8F-B28D-27EEE540AE5A}" srcOrd="0" destOrd="0" presId="urn:microsoft.com/office/officeart/2005/8/layout/pyramid2"/>
    <dgm:cxn modelId="{5297109B-FCB8-4669-81F3-EBF468F6C7F1}" type="presParOf" srcId="{26B7D0E4-B36D-4899-ACB6-DD274C792B14}" destId="{D1BCC4EC-EF37-4994-84EE-C5A392AD9812}" srcOrd="0" destOrd="0" presId="urn:microsoft.com/office/officeart/2005/8/layout/pyramid2"/>
    <dgm:cxn modelId="{4A12B9A0-CC3B-4CAB-A9BB-BCFE6658F565}" type="presParOf" srcId="{26B7D0E4-B36D-4899-ACB6-DD274C792B14}" destId="{7FECA711-247B-4BCA-8CED-7692594EDFFD}" srcOrd="1" destOrd="0" presId="urn:microsoft.com/office/officeart/2005/8/layout/pyramid2"/>
    <dgm:cxn modelId="{04D5E3DE-46FD-42A8-98D1-E53B36AB8CBD}" type="presParOf" srcId="{7FECA711-247B-4BCA-8CED-7692594EDFFD}" destId="{851B6C24-786A-4AEC-8800-D8BB77204BCB}" srcOrd="0" destOrd="0" presId="urn:microsoft.com/office/officeart/2005/8/layout/pyramid2"/>
    <dgm:cxn modelId="{DCE3D3CB-C522-41CA-B351-4D55FA0BE653}" type="presParOf" srcId="{7FECA711-247B-4BCA-8CED-7692594EDFFD}" destId="{153372CC-714F-40A9-81CD-9E724390D388}" srcOrd="1" destOrd="0" presId="urn:microsoft.com/office/officeart/2005/8/layout/pyramid2"/>
    <dgm:cxn modelId="{8567916A-373A-485A-9361-56C5F82C158C}" type="presParOf" srcId="{7FECA711-247B-4BCA-8CED-7692594EDFFD}" destId="{C2C8C707-6E1E-4E8F-B28D-27EEE540AE5A}" srcOrd="2" destOrd="0" presId="urn:microsoft.com/office/officeart/2005/8/layout/pyramid2"/>
    <dgm:cxn modelId="{F19B959F-A226-463C-AD09-E54505A69AA2}" type="presParOf" srcId="{7FECA711-247B-4BCA-8CED-7692594EDFFD}" destId="{2E2E1523-BBF3-4D94-B856-2622CDB79F19}" srcOrd="3" destOrd="0" presId="urn:microsoft.com/office/officeart/2005/8/layout/pyramid2"/>
    <dgm:cxn modelId="{3799AE45-4EA5-4F14-898A-A095E951C985}" type="presParOf" srcId="{7FECA711-247B-4BCA-8CED-7692594EDFFD}" destId="{131109C6-DB0D-488A-9703-70AF830BF1E0}" srcOrd="4" destOrd="0" presId="urn:microsoft.com/office/officeart/2005/8/layout/pyramid2"/>
    <dgm:cxn modelId="{E1B338BE-8E16-4F05-9756-1A436A44A77E}" type="presParOf" srcId="{7FECA711-247B-4BCA-8CED-7692594EDFFD}" destId="{01444171-F815-409C-A3D9-10FBB22C1680}" srcOrd="5" destOrd="0" presId="urn:microsoft.com/office/officeart/2005/8/layout/pyramid2"/>
    <dgm:cxn modelId="{A218A1CC-76D0-49E3-8BFF-269A4D298D24}" type="presParOf" srcId="{7FECA711-247B-4BCA-8CED-7692594EDFFD}" destId="{AAD1F29B-E559-495C-A94D-01A9EFA5D56F}" srcOrd="6" destOrd="0" presId="urn:microsoft.com/office/officeart/2005/8/layout/pyramid2"/>
    <dgm:cxn modelId="{1156DD7C-A438-40E5-A88B-718360040280}" type="presParOf" srcId="{7FECA711-247B-4BCA-8CED-7692594EDFFD}" destId="{5FB0653D-4FAB-49F7-A85C-50E1F57D9CDA}" srcOrd="7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A08CEC-E6C9-4879-A2C9-7C646AA36B80}">
      <dsp:nvSpPr>
        <dsp:cNvPr id="0" name=""/>
        <dsp:cNvSpPr/>
      </dsp:nvSpPr>
      <dsp:spPr>
        <a:xfrm>
          <a:off x="0" y="0"/>
          <a:ext cx="7696199" cy="5715000"/>
        </a:xfrm>
        <a:prstGeom prst="trapezoid">
          <a:avLst>
            <a:gd name="adj" fmla="val 6733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/>
            <a:t>Цель : </a:t>
          </a:r>
        </a:p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/>
            <a:t>создать положительный эмоциональный настрой и вселить в ребёнка уверенность, что среди сверстников ему будет хорошо, а день обещает быть интересным и насыщенным.</a:t>
          </a:r>
          <a:endParaRPr lang="ru-RU" sz="3700" kern="1200" dirty="0"/>
        </a:p>
      </dsp:txBody>
      <dsp:txXfrm>
        <a:off x="0" y="0"/>
        <a:ext cx="7696199" cy="57150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2C4831-72DA-4556-A361-1CAFA4F28D2E}">
      <dsp:nvSpPr>
        <dsp:cNvPr id="0" name=""/>
        <dsp:cNvSpPr/>
      </dsp:nvSpPr>
      <dsp:spPr>
        <a:xfrm>
          <a:off x="3200397" y="2133602"/>
          <a:ext cx="2037978" cy="2038228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86BF1731-D3CB-4DBF-8659-2FE482715626}">
      <dsp:nvSpPr>
        <dsp:cNvPr id="0" name=""/>
        <dsp:cNvSpPr/>
      </dsp:nvSpPr>
      <dsp:spPr>
        <a:xfrm>
          <a:off x="3124212" y="2286002"/>
          <a:ext cx="2335183" cy="124967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Задачи:</a:t>
          </a:r>
          <a:endParaRPr lang="ru-RU" sz="4000" kern="1200" dirty="0"/>
        </a:p>
      </dsp:txBody>
      <dsp:txXfrm>
        <a:off x="3124212" y="2286002"/>
        <a:ext cx="2335183" cy="1249679"/>
      </dsp:txXfrm>
    </dsp:sp>
    <dsp:sp modelId="{AA7348B9-3F76-4DE9-BE23-DC83FE580B46}">
      <dsp:nvSpPr>
        <dsp:cNvPr id="0" name=""/>
        <dsp:cNvSpPr/>
      </dsp:nvSpPr>
      <dsp:spPr>
        <a:xfrm>
          <a:off x="4572004" y="152399"/>
          <a:ext cx="2037978" cy="2038228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CB3561E7-6B85-445D-B2CA-4401770F1F31}">
      <dsp:nvSpPr>
        <dsp:cNvPr id="0" name=""/>
        <dsp:cNvSpPr/>
      </dsp:nvSpPr>
      <dsp:spPr>
        <a:xfrm>
          <a:off x="4495795" y="381006"/>
          <a:ext cx="2207809" cy="137464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Создать условия для общения детей и взрослых</a:t>
          </a:r>
          <a:endParaRPr lang="ru-RU" sz="2100" kern="1200" dirty="0"/>
        </a:p>
      </dsp:txBody>
      <dsp:txXfrm>
        <a:off x="4495795" y="381006"/>
        <a:ext cx="2207809" cy="1374648"/>
      </dsp:txXfrm>
    </dsp:sp>
    <dsp:sp modelId="{4BFC1684-11E3-4EA1-B66F-4010BE6952AE}">
      <dsp:nvSpPr>
        <dsp:cNvPr id="0" name=""/>
        <dsp:cNvSpPr/>
      </dsp:nvSpPr>
      <dsp:spPr>
        <a:xfrm>
          <a:off x="6019790" y="2209807"/>
          <a:ext cx="2037978" cy="2038228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34E48225-87CE-46D1-91B5-1D3887737CD5}">
      <dsp:nvSpPr>
        <dsp:cNvPr id="0" name=""/>
        <dsp:cNvSpPr/>
      </dsp:nvSpPr>
      <dsp:spPr>
        <a:xfrm>
          <a:off x="5791205" y="2514605"/>
          <a:ext cx="2406658" cy="146837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Развивать коммуникативные навыки и способность планировать собственную деятельность </a:t>
          </a:r>
          <a:endParaRPr lang="ru-RU" sz="2000" kern="1200" dirty="0"/>
        </a:p>
      </dsp:txBody>
      <dsp:txXfrm>
        <a:off x="5791205" y="2514605"/>
        <a:ext cx="2406658" cy="1468374"/>
      </dsp:txXfrm>
    </dsp:sp>
    <dsp:sp modelId="{3406A6B3-56C4-4320-8243-823C1286FD71}">
      <dsp:nvSpPr>
        <dsp:cNvPr id="0" name=""/>
        <dsp:cNvSpPr/>
      </dsp:nvSpPr>
      <dsp:spPr>
        <a:xfrm>
          <a:off x="4495797" y="4114806"/>
          <a:ext cx="2037978" cy="2038228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C7E9BFFE-D9E7-4569-8AE8-FF690306A961}">
      <dsp:nvSpPr>
        <dsp:cNvPr id="0" name=""/>
        <dsp:cNvSpPr/>
      </dsp:nvSpPr>
      <dsp:spPr>
        <a:xfrm>
          <a:off x="4267188" y="4495805"/>
          <a:ext cx="2335183" cy="134340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Работать над развитием навыков культурного общения</a:t>
          </a:r>
          <a:endParaRPr lang="ru-RU" sz="2000" kern="1200" dirty="0"/>
        </a:p>
      </dsp:txBody>
      <dsp:txXfrm>
        <a:off x="4267188" y="4495805"/>
        <a:ext cx="2335183" cy="1343406"/>
      </dsp:txXfrm>
    </dsp:sp>
    <dsp:sp modelId="{25894D0D-E7FE-4E73-A693-8B26C1D7E49A}">
      <dsp:nvSpPr>
        <dsp:cNvPr id="0" name=""/>
        <dsp:cNvSpPr/>
      </dsp:nvSpPr>
      <dsp:spPr>
        <a:xfrm>
          <a:off x="1981197" y="4114806"/>
          <a:ext cx="2037978" cy="2038228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DC408667-738E-4429-ABE0-0D429490E7C1}">
      <dsp:nvSpPr>
        <dsp:cNvPr id="0" name=""/>
        <dsp:cNvSpPr/>
      </dsp:nvSpPr>
      <dsp:spPr>
        <a:xfrm>
          <a:off x="1752597" y="4495805"/>
          <a:ext cx="2335183" cy="134340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Учить выбирать из личного опыта наиболее значимые, интересные события</a:t>
          </a:r>
          <a:endParaRPr lang="ru-RU" sz="2000" kern="1200" dirty="0"/>
        </a:p>
      </dsp:txBody>
      <dsp:txXfrm>
        <a:off x="1752597" y="4495805"/>
        <a:ext cx="2335183" cy="1343406"/>
      </dsp:txXfrm>
    </dsp:sp>
    <dsp:sp modelId="{A4FEA06A-DCD2-48FA-9E12-B0E09768FFE6}">
      <dsp:nvSpPr>
        <dsp:cNvPr id="0" name=""/>
        <dsp:cNvSpPr/>
      </dsp:nvSpPr>
      <dsp:spPr>
        <a:xfrm>
          <a:off x="457204" y="2133597"/>
          <a:ext cx="2037978" cy="2038228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2C813CBD-BD27-4FEC-B1EB-4C104368A9A0}">
      <dsp:nvSpPr>
        <dsp:cNvPr id="0" name=""/>
        <dsp:cNvSpPr/>
      </dsp:nvSpPr>
      <dsp:spPr>
        <a:xfrm>
          <a:off x="380990" y="2362202"/>
          <a:ext cx="2165351" cy="146837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Учить делать выбор</a:t>
          </a:r>
          <a:endParaRPr lang="ru-RU" sz="2100" kern="1200" dirty="0"/>
        </a:p>
      </dsp:txBody>
      <dsp:txXfrm>
        <a:off x="380990" y="2362202"/>
        <a:ext cx="2165351" cy="1468374"/>
      </dsp:txXfrm>
    </dsp:sp>
    <dsp:sp modelId="{7DD9296D-1BB8-4A81-A6E1-241A4101E7F8}">
      <dsp:nvSpPr>
        <dsp:cNvPr id="0" name=""/>
        <dsp:cNvSpPr/>
      </dsp:nvSpPr>
      <dsp:spPr>
        <a:xfrm>
          <a:off x="1904990" y="152399"/>
          <a:ext cx="2037978" cy="2038228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</dsp:sp>
    <dsp:sp modelId="{90B54356-0EF7-4399-AFEC-B410D2D39FD3}">
      <dsp:nvSpPr>
        <dsp:cNvPr id="0" name=""/>
        <dsp:cNvSpPr/>
      </dsp:nvSpPr>
      <dsp:spPr>
        <a:xfrm>
          <a:off x="1752597" y="381006"/>
          <a:ext cx="2207809" cy="137464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Учить планировать собственную деятельность</a:t>
          </a:r>
          <a:endParaRPr lang="ru-RU" sz="2100" kern="1200" dirty="0"/>
        </a:p>
      </dsp:txBody>
      <dsp:txXfrm>
        <a:off x="1752597" y="381006"/>
        <a:ext cx="2207809" cy="137464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BCC4EC-EF37-4994-84EE-C5A392AD9812}">
      <dsp:nvSpPr>
        <dsp:cNvPr id="0" name=""/>
        <dsp:cNvSpPr/>
      </dsp:nvSpPr>
      <dsp:spPr>
        <a:xfrm>
          <a:off x="880702" y="0"/>
          <a:ext cx="4648200" cy="46482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1B6C24-786A-4AEC-8800-D8BB77204BCB}">
      <dsp:nvSpPr>
        <dsp:cNvPr id="0" name=""/>
        <dsp:cNvSpPr/>
      </dsp:nvSpPr>
      <dsp:spPr>
        <a:xfrm>
          <a:off x="2413274" y="464963"/>
          <a:ext cx="4604386" cy="97061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Приветствие</a:t>
          </a:r>
          <a:endParaRPr lang="ru-RU" sz="2800" kern="1200" dirty="0"/>
        </a:p>
      </dsp:txBody>
      <dsp:txXfrm>
        <a:off x="2413274" y="464963"/>
        <a:ext cx="4604386" cy="970617"/>
      </dsp:txXfrm>
    </dsp:sp>
    <dsp:sp modelId="{C2C8C707-6E1E-4E8F-B28D-27EEE540AE5A}">
      <dsp:nvSpPr>
        <dsp:cNvPr id="0" name=""/>
        <dsp:cNvSpPr/>
      </dsp:nvSpPr>
      <dsp:spPr>
        <a:xfrm>
          <a:off x="2400298" y="1522962"/>
          <a:ext cx="4630339" cy="86460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Игра</a:t>
          </a:r>
          <a:endParaRPr lang="ru-RU" sz="2800" kern="1200" dirty="0"/>
        </a:p>
      </dsp:txBody>
      <dsp:txXfrm>
        <a:off x="2400298" y="1522962"/>
        <a:ext cx="4630339" cy="864607"/>
      </dsp:txXfrm>
    </dsp:sp>
    <dsp:sp modelId="{131109C6-DB0D-488A-9703-70AF830BF1E0}">
      <dsp:nvSpPr>
        <dsp:cNvPr id="0" name=""/>
        <dsp:cNvSpPr/>
      </dsp:nvSpPr>
      <dsp:spPr>
        <a:xfrm>
          <a:off x="2386837" y="2474950"/>
          <a:ext cx="4657259" cy="77334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Обмен новостями</a:t>
          </a:r>
          <a:endParaRPr lang="ru-RU" sz="2800" kern="1200" dirty="0"/>
        </a:p>
      </dsp:txBody>
      <dsp:txXfrm>
        <a:off x="2386837" y="2474950"/>
        <a:ext cx="4657259" cy="773347"/>
      </dsp:txXfrm>
    </dsp:sp>
    <dsp:sp modelId="{AAD1F29B-E559-495C-A94D-01A9EFA5D56F}">
      <dsp:nvSpPr>
        <dsp:cNvPr id="0" name=""/>
        <dsp:cNvSpPr/>
      </dsp:nvSpPr>
      <dsp:spPr>
        <a:xfrm>
          <a:off x="2386837" y="3335678"/>
          <a:ext cx="4657259" cy="76017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Планирование дня</a:t>
          </a:r>
          <a:endParaRPr lang="ru-RU" sz="2700" kern="1200" dirty="0"/>
        </a:p>
      </dsp:txBody>
      <dsp:txXfrm>
        <a:off x="2386837" y="3335678"/>
        <a:ext cx="4657259" cy="7601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5800" y="3733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685800" y="3733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1D8BD707-D9CF-40AE-B4C6-C98DA3205C0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4520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4521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64523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524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525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526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527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528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529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530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531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6453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3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3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4537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538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539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64541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42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43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44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45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46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47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48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6455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55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64554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64556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57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58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59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60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61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62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563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6456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</p:sldLayoutIdLst>
  <p:transition spd="med">
    <p:strips dir="ru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2133600"/>
            <a:ext cx="6400800" cy="2336800"/>
          </a:xfrm>
        </p:spPr>
        <p:txBody>
          <a:bodyPr/>
          <a:lstStyle/>
          <a:p>
            <a:r>
              <a:rPr lang="ru-RU" dirty="0" smtClean="0"/>
              <a:t>Педагогическая технология </a:t>
            </a:r>
            <a:br>
              <a:rPr lang="ru-RU" dirty="0" smtClean="0"/>
            </a:br>
            <a:r>
              <a:rPr lang="ru-RU" dirty="0" smtClean="0"/>
              <a:t>«Утренний сбор»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486400"/>
            <a:ext cx="6032500" cy="1003300"/>
          </a:xfrm>
        </p:spPr>
        <p:txBody>
          <a:bodyPr/>
          <a:lstStyle/>
          <a:p>
            <a:pPr algn="r"/>
            <a:r>
              <a:rPr lang="ru-RU" sz="2000" dirty="0" smtClean="0"/>
              <a:t>Ипполитова Лариса Васильевна,</a:t>
            </a:r>
          </a:p>
          <a:p>
            <a:pPr algn="r"/>
            <a:r>
              <a:rPr lang="ru-RU" sz="2000" dirty="0" smtClean="0"/>
              <a:t>воспитатель</a:t>
            </a:r>
            <a:endParaRPr lang="ru-RU" sz="20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1447800" y="228600"/>
            <a:ext cx="603250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МДОУ детский сад «Золотой петушок»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strips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5562600" cy="1066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Планирование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447800"/>
            <a:ext cx="2692400" cy="2019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5294" t="14118" r="1176" b="5882"/>
          <a:stretch>
            <a:fillRect/>
          </a:stretch>
        </p:blipFill>
        <p:spPr bwMode="auto">
          <a:xfrm>
            <a:off x="762000" y="4038600"/>
            <a:ext cx="2590800" cy="16620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 l="10465" t="12403" r="6977" b="10078"/>
          <a:stretch>
            <a:fillRect/>
          </a:stretch>
        </p:blipFill>
        <p:spPr bwMode="auto">
          <a:xfrm>
            <a:off x="3810000" y="1981200"/>
            <a:ext cx="4800600" cy="3380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447800"/>
            <a:ext cx="7696200" cy="441960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2400" dirty="0" smtClean="0"/>
              <a:t>1. Включенность, эмоциональный настрой детей на игру, познание.</a:t>
            </a:r>
          </a:p>
          <a:p>
            <a:pPr>
              <a:buNone/>
            </a:pPr>
            <a:r>
              <a:rPr lang="ru-RU" sz="2400" dirty="0" smtClean="0"/>
              <a:t>2. Ощущение общности и внимания к каждому ребенку.</a:t>
            </a:r>
          </a:p>
          <a:p>
            <a:pPr>
              <a:buNone/>
            </a:pPr>
            <a:r>
              <a:rPr lang="ru-RU" sz="2400" dirty="0" smtClean="0"/>
              <a:t>3. Тренинг коммуникативных умений: участие в играх, упражнениях, обмене новостями, проговаривании и выслушивании планов.</a:t>
            </a:r>
          </a:p>
          <a:p>
            <a:pPr>
              <a:buNone/>
            </a:pPr>
            <a:r>
              <a:rPr lang="ru-RU" sz="2400" dirty="0" smtClean="0"/>
              <a:t>4. Общий план работы по теме (на несколько дней) – «Паутинку».</a:t>
            </a:r>
          </a:p>
          <a:p>
            <a:pPr>
              <a:buNone/>
            </a:pPr>
            <a:r>
              <a:rPr lang="ru-RU" sz="2400" dirty="0" smtClean="0"/>
              <a:t>5. Индивидуальные планы детей на сегодняшний день.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7023100" cy="1066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dirty="0" smtClean="0"/>
              <a:t>Результат работы по технологии</a:t>
            </a:r>
            <a:endParaRPr lang="ru-RU" sz="3600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d.multiurok.ru/html/2017/04/19/s_58f7426f7ba7b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7823200" cy="58674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strips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6870700" cy="762000"/>
          </a:xfrm>
        </p:spPr>
        <p:txBody>
          <a:bodyPr/>
          <a:lstStyle/>
          <a:p>
            <a:r>
              <a:rPr lang="ru-RU" b="1" smtClean="0"/>
              <a:t>    Виды </a:t>
            </a:r>
            <a:r>
              <a:rPr lang="ru-RU" b="1" dirty="0" smtClean="0"/>
              <a:t>кругов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09600" y="1066800"/>
          <a:ext cx="79248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strips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то осень 19\20191028_0859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609600"/>
            <a:ext cx="7239000" cy="5429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85800" y="457200"/>
          <a:ext cx="76962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81000" y="228600"/>
          <a:ext cx="85344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6870700" cy="2209800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Структура утреннего круга: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85800" y="1676400"/>
          <a:ext cx="79248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strips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5791200" cy="914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Приветствие</a:t>
            </a:r>
            <a:endParaRPr lang="ru-RU" dirty="0"/>
          </a:p>
        </p:txBody>
      </p:sp>
      <p:pic>
        <p:nvPicPr>
          <p:cNvPr id="2052" name="Picture 4" descr="C:\Users\User\Desktop\фото осень 19\20191121_0859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286000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55600" y="2006600"/>
            <a:ext cx="4470400" cy="335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4800600" cy="1066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Игра</a:t>
            </a:r>
            <a:endParaRPr lang="ru-RU" dirty="0"/>
          </a:p>
        </p:txBody>
      </p:sp>
      <p:pic>
        <p:nvPicPr>
          <p:cNvPr id="3" name="Picture 2" descr="C:\Users\User\Desktop\фото осень 19\20191118_0843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3867150" cy="5156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286000"/>
            <a:ext cx="38100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5943600" cy="990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Обмен новостями</a:t>
            </a:r>
            <a:endParaRPr lang="ru-RU" dirty="0"/>
          </a:p>
        </p:txBody>
      </p:sp>
      <p:pic>
        <p:nvPicPr>
          <p:cNvPr id="3074" name="Picture 2" descr="C:\Users\User\Desktop\фото осень 19\20191028_090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3714750" cy="495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438400"/>
            <a:ext cx="4191000" cy="3143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trips dir="ru"/>
  </p:transition>
</p:sld>
</file>

<file path=ppt/theme/theme1.xml><?xml version="1.0" encoding="utf-8"?>
<a:theme xmlns:a="http://schemas.openxmlformats.org/drawingml/2006/main" name="Тема4">
  <a:themeElements>
    <a:clrScheme name="Другая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20C8F7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405</TotalTime>
  <Words>171</Words>
  <Application>Microsoft Office PowerPoint</Application>
  <PresentationFormat>Экран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Тема4</vt:lpstr>
      <vt:lpstr>Педагогическая технология  «Утренний сбор»</vt:lpstr>
      <vt:lpstr>    Виды кругов</vt:lpstr>
      <vt:lpstr>Слайд 3</vt:lpstr>
      <vt:lpstr>Слайд 4</vt:lpstr>
      <vt:lpstr>Слайд 5</vt:lpstr>
      <vt:lpstr>      Структура утреннего круга: </vt:lpstr>
      <vt:lpstr>Приветствие</vt:lpstr>
      <vt:lpstr>Игра</vt:lpstr>
      <vt:lpstr>Обмен новостями</vt:lpstr>
      <vt:lpstr>Планирование</vt:lpstr>
      <vt:lpstr>Результат работы по технологии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34</cp:revision>
  <dcterms:created xsi:type="dcterms:W3CDTF">2006-08-16T00:00:00Z</dcterms:created>
  <dcterms:modified xsi:type="dcterms:W3CDTF">2019-11-28T11:16:09Z</dcterms:modified>
</cp:coreProperties>
</file>