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7" r:id="rId3"/>
    <p:sldId id="262" r:id="rId4"/>
    <p:sldId id="260" r:id="rId5"/>
    <p:sldId id="263" r:id="rId6"/>
    <p:sldId id="265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244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694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6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20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805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22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007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71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209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675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84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9B48B-5430-4A76-8654-5922E9CC34D3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80613-922A-43D5-A2E8-B14F38ACE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35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9965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0436" y="484909"/>
            <a:ext cx="112498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УО «ИРБИТСКОЕ МО»</a:t>
            </a:r>
          </a:p>
          <a:p>
            <a:pPr algn="ctr"/>
            <a:r>
              <a:rPr lang="ru-RU" sz="3200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МОУ «ЗАЙКОВСКАЯ СОШ №1»</a:t>
            </a:r>
            <a:endParaRPr lang="ru-RU" sz="3200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1942053"/>
            <a:ext cx="1082732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«Опыт работы  по организации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онлайн-занятий/уроков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в дистанционном формате»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4142509"/>
            <a:ext cx="4821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Аксенова Татьяна Анатольевна</a:t>
            </a:r>
          </a:p>
          <a:p>
            <a:pPr algn="ctr"/>
            <a:r>
              <a:rPr lang="ru-RU" dirty="0">
                <a:solidFill>
                  <a:schemeClr val="accent6"/>
                </a:solidFill>
                <a:latin typeface="Bookman Old Style" panose="02050604050505020204" pitchFamily="18" charset="0"/>
              </a:rPr>
              <a:t>у</a:t>
            </a:r>
            <a:r>
              <a:rPr lang="ru-RU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читель начальных классов </a:t>
            </a:r>
          </a:p>
          <a:p>
            <a:pPr algn="ctr"/>
            <a:r>
              <a:rPr lang="ru-RU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Ноябрь 2020 </a:t>
            </a:r>
          </a:p>
          <a:p>
            <a:pPr algn="ctr"/>
            <a:r>
              <a:rPr lang="ru-RU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РМО</a:t>
            </a:r>
            <a:endParaRPr lang="ru-RU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38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9965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25" b="99000" l="2375" r="9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201" y="305234"/>
            <a:ext cx="2618076" cy="2618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93127" y="568036"/>
            <a:ext cx="78278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Темы разработанных  уроков готовы  в соответствии с программой.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Цифровая программа объясняет и проверяет.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Учащиеся получают опыт работы самостоятельно.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Опыт работы  в Интернете.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25" b="99000" l="2375" r="9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200" y="258284"/>
            <a:ext cx="2618076" cy="26180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4282" t="37098" r="-3014" b="38722"/>
          <a:stretch/>
        </p:blipFill>
        <p:spPr>
          <a:xfrm>
            <a:off x="955964" y="4308763"/>
            <a:ext cx="2715491" cy="6650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93127" y="3886553"/>
            <a:ext cx="67748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Низкий уровень скорости Интернета.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 Онлайн - связь в определенное время.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01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9965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r="7614" b="1664"/>
          <a:stretch/>
        </p:blipFill>
        <p:spPr>
          <a:xfrm>
            <a:off x="235527" y="224124"/>
            <a:ext cx="11636914" cy="65482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4040" y="365125"/>
            <a:ext cx="2121592" cy="212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03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9965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4425" t="5209" r="7301" b="6345"/>
          <a:stretch/>
        </p:blipFill>
        <p:spPr>
          <a:xfrm>
            <a:off x="166256" y="152400"/>
            <a:ext cx="11485418" cy="647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9965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5516" t="4159" r="9894" b="5594"/>
          <a:stretch/>
        </p:blipFill>
        <p:spPr>
          <a:xfrm>
            <a:off x="290945" y="180110"/>
            <a:ext cx="11639118" cy="669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2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1"/>
            <a:ext cx="12192001" cy="69965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2" y="365125"/>
            <a:ext cx="11139054" cy="649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10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71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director_cro</cp:lastModifiedBy>
  <cp:revision>18</cp:revision>
  <dcterms:created xsi:type="dcterms:W3CDTF">2020-11-10T00:38:10Z</dcterms:created>
  <dcterms:modified xsi:type="dcterms:W3CDTF">2021-08-27T07:26:02Z</dcterms:modified>
</cp:coreProperties>
</file>